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57F5-547C-4638-9E4A-106FB7974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Neighborhood of choice for ABC Restaurant first venture in Toronto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31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F1E2-812E-42AB-B7E3-361E741A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8A3E-50A5-4323-866C-FA8D2548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776" y="1413163"/>
            <a:ext cx="8915400" cy="4322618"/>
          </a:xfrm>
        </p:spPr>
        <p:txBody>
          <a:bodyPr>
            <a:normAutofit/>
          </a:bodyPr>
          <a:lstStyle/>
          <a:p>
            <a:r>
              <a:rPr lang="en-US" dirty="0"/>
              <a:t>Toronto city overview for ABC Restaurant </a:t>
            </a:r>
          </a:p>
          <a:p>
            <a:r>
              <a:rPr lang="en-US" dirty="0"/>
              <a:t>ABC Restaurant Strategic Plan and Overview </a:t>
            </a:r>
          </a:p>
          <a:p>
            <a:r>
              <a:rPr lang="en-US" dirty="0"/>
              <a:t>ABC Restaurant Business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Choice of the first neighborhood to offer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neighborhood should enable easy replication.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neighborhood should have high demand.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neighborhood should have lower competition.</a:t>
            </a:r>
          </a:p>
          <a:p>
            <a:r>
              <a:rPr lang="en-US" dirty="0"/>
              <a:t> Success Criteria: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Good recommendation of neighborhood that meets above points.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should have capability to enable latest information whenever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95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DE90-5F6E-4F44-A1FD-B0744BD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DATA</a:t>
            </a:r>
            <a:r>
              <a:rPr lang="en-IN" dirty="0"/>
              <a:t>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8311-4178-40D6-AD5E-9A6DBFFF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55" y="1468582"/>
            <a:ext cx="9306357" cy="4765308"/>
          </a:xfrm>
        </p:spPr>
        <p:txBody>
          <a:bodyPr/>
          <a:lstStyle/>
          <a:p>
            <a:r>
              <a:rPr lang="en-US" dirty="0"/>
              <a:t>Data Requirements for this project: 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Neighborhood Information (i.e. name, coordinates, populations). 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Venue information (i.e. name, category, coordinates) </a:t>
            </a:r>
          </a:p>
          <a:p>
            <a:r>
              <a:rPr lang="en-US" dirty="0"/>
              <a:t>Data Sources for this project: 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Wikipedia Pages 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Foursquare.com</a:t>
            </a:r>
          </a:p>
          <a:p>
            <a:r>
              <a:rPr lang="en-US" dirty="0"/>
              <a:t>Data Processing for this project: 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Data cleaning is required 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Data needs to be in a structured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44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93F7-D5AA-4872-85F8-FC0080C3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/>
          <a:lstStyle/>
          <a:p>
            <a:r>
              <a:rPr lang="en-IN" u="sn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DF33-20A0-4764-8B93-0A5F5837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709" y="1274618"/>
            <a:ext cx="9740467" cy="5227782"/>
          </a:xfrm>
        </p:spPr>
        <p:txBody>
          <a:bodyPr>
            <a:normAutofit/>
          </a:bodyPr>
          <a:lstStyle/>
          <a:p>
            <a:r>
              <a:rPr lang="en-US" dirty="0"/>
              <a:t>Data Scrapping Technique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scrap the neighborhood data from Wikipedia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make the data into a structured format </a:t>
            </a:r>
          </a:p>
          <a:p>
            <a:r>
              <a:rPr lang="en-US" dirty="0"/>
              <a:t>Foursquare.com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Retrieving venue information from above API. </a:t>
            </a:r>
          </a:p>
          <a:p>
            <a:r>
              <a:rPr lang="en-US" dirty="0"/>
              <a:t>K-Means Machine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Segment and cluster similar neighborhoods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Group them based on most common venues </a:t>
            </a:r>
          </a:p>
          <a:p>
            <a:r>
              <a:rPr lang="en-US" dirty="0"/>
              <a:t>Scoring Weightage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Population count has 50% weightage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Venue (fewer grocery) has another 50% weightage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16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D80F-AEDA-4CB4-B9D1-11E8CBBF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8217"/>
          </a:xfrm>
        </p:spPr>
        <p:txBody>
          <a:bodyPr/>
          <a:lstStyle/>
          <a:p>
            <a:r>
              <a:rPr lang="en-IN" u="sn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91F7-2E35-466C-8982-A4B5CD245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430" y="1455383"/>
            <a:ext cx="8915400" cy="3777622"/>
          </a:xfrm>
        </p:spPr>
        <p:txBody>
          <a:bodyPr/>
          <a:lstStyle/>
          <a:p>
            <a:r>
              <a:rPr lang="en-US" dirty="0"/>
              <a:t>Clustering Similar Neighborhoods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Grouping based on common venues </a:t>
            </a:r>
          </a:p>
          <a:p>
            <a:r>
              <a:rPr lang="en-US" dirty="0"/>
              <a:t>Neighborhood with high population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Ranking the neighborhoods based on population count </a:t>
            </a:r>
          </a:p>
          <a:p>
            <a:r>
              <a:rPr lang="en-US" dirty="0"/>
              <a:t>Topmost common venue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Ranking the neighborhoods based on common venue w/o population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49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2C3D-89E4-4025-A26C-ACC186F2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2108"/>
          </a:xfrm>
        </p:spPr>
        <p:txBody>
          <a:bodyPr/>
          <a:lstStyle/>
          <a:p>
            <a:r>
              <a:rPr lang="en-IN" u="sng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13C1-B449-403C-9D7C-895BCD22C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091" y="1487055"/>
            <a:ext cx="9195521" cy="4424167"/>
          </a:xfrm>
        </p:spPr>
        <p:txBody>
          <a:bodyPr/>
          <a:lstStyle/>
          <a:p>
            <a:r>
              <a:rPr lang="en-US" dirty="0"/>
              <a:t>Result Review: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First cluster looks to offer the best business expansion opportunity.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1" dirty="0"/>
              <a:t>Rouge</a:t>
            </a:r>
            <a:r>
              <a:rPr lang="en-US" dirty="0"/>
              <a:t> neighborhood in the first cluster looks to meet the key business criteria whereby it will offer the highest demand (i.e. high population) and lowest competition (i.e. lower supply). </a:t>
            </a:r>
          </a:p>
          <a:p>
            <a:r>
              <a:rPr lang="en-US" dirty="0"/>
              <a:t>Additional Observation: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 number of Tamil people.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Worthwhile to consider Tamil food or related supplies offering in this neighborhood.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95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250C-0410-4514-9F80-BBF1D9F5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9AF6-6EE9-4B23-8A1D-A3E4BE5D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303" y="1607127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Recommendation Summary: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Region: First Cluster.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Neighborhood: </a:t>
            </a:r>
            <a:r>
              <a:rPr lang="en-IN" b="1" i="1" dirty="0"/>
              <a:t>Rouge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Additional Offering: Tamil food or related supplies. 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3310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338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Neighborhood of choice for ABC Restaurant first venture in Toronto</vt:lpstr>
      <vt:lpstr>INTRODUCTION</vt:lpstr>
      <vt:lpstr>DATA DESCRIPTION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of choice for ABC Restaurant first venture in Toronto</dc:title>
  <dc:creator>Saikiran Sama</dc:creator>
  <cp:lastModifiedBy>Saikiran Sama</cp:lastModifiedBy>
  <cp:revision>12</cp:revision>
  <dcterms:created xsi:type="dcterms:W3CDTF">2018-09-25T12:02:31Z</dcterms:created>
  <dcterms:modified xsi:type="dcterms:W3CDTF">2018-09-25T12:21:15Z</dcterms:modified>
</cp:coreProperties>
</file>