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6858000" cx="12192000"/>
  <p:notesSz cx="6858000" cy="9144000"/>
  <p:embeddedFontLst>
    <p:embeddedFont>
      <p:font typeface="Anton"/>
      <p:regular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4" roundtripDataSignature="AMtx7mjweNRWta47wdRB632+j9fqxYez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Anton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customschemas.google.com/relationships/presentationmetadata" Target="meta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93f146c339_1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93f146c339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93f146c339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93f146c33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93f146c339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93f146c33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93f146c339_1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93f146c339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93f146c339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93f146c33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93f146c339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93f146c33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93f146c339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93f146c33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93f146c339_1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93f146c339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93f146c339_0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93f146c33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93f146c339_0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93f146c33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3f146c339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93f146c33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93f146c339_0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93f146c33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93f146c339_1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93f146c339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93f146c339_0_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93f146c33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93f146c339_0_1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93f146c339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93f146c339_0_1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93f146c339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93f146c339_1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93f146c339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93f146c339_0_1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93f146c33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93f146c339_0_1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93f146c33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93f146c339_1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93f146c339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3f146c339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93f146c33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93f146c339_1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93f146c339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93f146c339_1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93f146c339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93f146c339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93f146c33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3f146c339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93f146c33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93f146c339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93f146c33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jpg"/><Relationship Id="rId4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jpg"/><Relationship Id="rId4" Type="http://schemas.openxmlformats.org/officeDocument/2006/relationships/image" Target="../media/image2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drive.google.com/file/d/1UTgPKz5wbVMp4GQzzTnAXbHp6C8aX5HV/view" TargetMode="External"/><Relationship Id="rId4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hyperlink" Target="https://behind-the-scenes.net/set-up-a-static-ip-address-on-the-raspberry-pi/" TargetMode="External"/><Relationship Id="rId5" Type="http://schemas.openxmlformats.org/officeDocument/2006/relationships/hyperlink" Target="https://creativecommons.org/licenses/by-sa/3.0/" TargetMode="External"/><Relationship Id="rId6" Type="http://schemas.openxmlformats.org/officeDocument/2006/relationships/image" Target="../media/image1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DIGITAL PURSUIT </a:t>
            </a:r>
            <a:br>
              <a:rPr lang="en-US"/>
            </a:br>
            <a:r>
              <a:rPr lang="en-US"/>
              <a:t>A</a:t>
            </a:r>
            <a:br>
              <a:rPr lang="en-US"/>
            </a:br>
            <a:r>
              <a:rPr lang="en-US"/>
              <a:t> CYBER BATTLE</a:t>
            </a:r>
            <a:endParaRPr/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4188"/>
            <a:ext cx="12184566" cy="6862187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3560074" y="689400"/>
            <a:ext cx="5522100" cy="56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72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DIGITAL PURSUIT</a:t>
            </a:r>
            <a:endParaRPr sz="72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72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A</a:t>
            </a:r>
            <a:endParaRPr sz="72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72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CYBER BATTLE</a:t>
            </a:r>
            <a:endParaRPr sz="72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93f146c339_1_23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293f146c339_1_23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g293f146c339_1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12191999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293f146c339_1_23"/>
          <p:cNvPicPr preferRelativeResize="0"/>
          <p:nvPr/>
        </p:nvPicPr>
        <p:blipFill rotWithShape="1">
          <a:blip r:embed="rId4">
            <a:alphaModFix/>
          </a:blip>
          <a:srcRect b="16919" l="0" r="0" t="13765"/>
          <a:stretch/>
        </p:blipFill>
        <p:spPr>
          <a:xfrm>
            <a:off x="2667000" y="1551000"/>
            <a:ext cx="6858001" cy="47533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4" name="Google Shape;164;g293f146c339_1_23"/>
          <p:cNvSpPr txBox="1"/>
          <p:nvPr/>
        </p:nvSpPr>
        <p:spPr>
          <a:xfrm>
            <a:off x="3303975" y="339325"/>
            <a:ext cx="68403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ANTONY STEALS THE DATA</a:t>
            </a:r>
            <a:endParaRPr sz="45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93f146c339_0_31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293f146c339_0_31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g293f146c339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293f146c339_0_31"/>
          <p:cNvSpPr txBox="1"/>
          <p:nvPr/>
        </p:nvSpPr>
        <p:spPr>
          <a:xfrm>
            <a:off x="4149300" y="4143375"/>
            <a:ext cx="3893400" cy="25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Anton"/>
                <a:ea typeface="Anton"/>
                <a:cs typeface="Anton"/>
                <a:sym typeface="Anton"/>
              </a:rPr>
              <a:t>BE SAFE..</a:t>
            </a:r>
            <a:endParaRPr sz="48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Anton"/>
                <a:ea typeface="Anton"/>
                <a:cs typeface="Anton"/>
                <a:sym typeface="Anton"/>
              </a:rPr>
              <a:t>BE SAFE..</a:t>
            </a:r>
            <a:endParaRPr sz="48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93f146c339_0_37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293f146c339_0_37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g293f146c339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293f146c339_0_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4100" y="0"/>
            <a:ext cx="3661175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93f146c339_1_32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293f146c339_1_32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g293f146c339_1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293f146c339_1_32"/>
          <p:cNvSpPr txBox="1"/>
          <p:nvPr/>
        </p:nvSpPr>
        <p:spPr>
          <a:xfrm rot="330413">
            <a:off x="4643394" y="4982708"/>
            <a:ext cx="3232419" cy="28397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Courier New"/>
                <a:ea typeface="Courier New"/>
                <a:cs typeface="Courier New"/>
                <a:sym typeface="Courier New"/>
              </a:rPr>
              <a:t>DILLI STARTS TO MALFUNCTION</a:t>
            </a:r>
            <a:endParaRPr sz="29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93f146c339_0_50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293f146c339_0_50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g293f146c339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293f146c339_0_50"/>
          <p:cNvSpPr txBox="1"/>
          <p:nvPr/>
        </p:nvSpPr>
        <p:spPr>
          <a:xfrm>
            <a:off x="3836850" y="2235150"/>
            <a:ext cx="45183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SCENE-3</a:t>
            </a:r>
            <a:endParaRPr sz="60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WHO IS LEO?</a:t>
            </a:r>
            <a:endParaRPr sz="60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93f146c339_0_44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293f146c339_0_44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g293f146c339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25" y="0"/>
            <a:ext cx="11733175" cy="696002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293f146c339_0_44"/>
          <p:cNvSpPr txBox="1"/>
          <p:nvPr/>
        </p:nvSpPr>
        <p:spPr>
          <a:xfrm>
            <a:off x="1810010" y="696500"/>
            <a:ext cx="8268600" cy="21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latin typeface="Anton"/>
                <a:ea typeface="Anton"/>
                <a:cs typeface="Anton"/>
                <a:sym typeface="Anton"/>
              </a:rPr>
              <a:t>PARTHIBAN FINDS SOMETHING SUSPICIOUS ON DILLI</a:t>
            </a:r>
            <a:endParaRPr sz="42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93f146c339_0_56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293f146c339_0_56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g293f146c339_0_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977919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293f146c339_0_56"/>
          <p:cNvSpPr txBox="1"/>
          <p:nvPr/>
        </p:nvSpPr>
        <p:spPr>
          <a:xfrm>
            <a:off x="3982650" y="4679150"/>
            <a:ext cx="39111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Anton"/>
                <a:ea typeface="Anton"/>
                <a:cs typeface="Anton"/>
                <a:sym typeface="Anton"/>
              </a:rPr>
              <a:t>TEENA COMES TO THE RESCUE</a:t>
            </a:r>
            <a:endParaRPr sz="48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93f146c339_1_38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293f146c339_1_38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g293f146c339_1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300"/>
            <a:ext cx="1218739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293f146c339_1_38"/>
          <p:cNvSpPr txBox="1"/>
          <p:nvPr/>
        </p:nvSpPr>
        <p:spPr>
          <a:xfrm>
            <a:off x="1143000" y="5768600"/>
            <a:ext cx="102336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>
                <a:latin typeface="Courier New"/>
                <a:ea typeface="Courier New"/>
                <a:cs typeface="Courier New"/>
                <a:sym typeface="Courier New"/>
              </a:rPr>
              <a:t>TEENA INVESTIGATES THE SCENE</a:t>
            </a:r>
            <a:endParaRPr sz="4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93f146c339_0_67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293f146c339_0_67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g293f146c339_0_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3800"/>
            <a:ext cx="12192000" cy="677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293f146c339_0_67"/>
          <p:cNvSpPr txBox="1"/>
          <p:nvPr/>
        </p:nvSpPr>
        <p:spPr>
          <a:xfrm>
            <a:off x="4370800" y="2356550"/>
            <a:ext cx="4238400" cy="11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g293f146c339_0_67"/>
          <p:cNvSpPr txBox="1"/>
          <p:nvPr/>
        </p:nvSpPr>
        <p:spPr>
          <a:xfrm>
            <a:off x="3571875" y="2356550"/>
            <a:ext cx="5357700" cy="19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30" name="Google Shape;230;g293f146c339_0_67"/>
          <p:cNvSpPr txBox="1"/>
          <p:nvPr/>
        </p:nvSpPr>
        <p:spPr>
          <a:xfrm>
            <a:off x="3061050" y="2411125"/>
            <a:ext cx="4475100" cy="13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293f146c339_0_67"/>
          <p:cNvSpPr txBox="1"/>
          <p:nvPr/>
        </p:nvSpPr>
        <p:spPr>
          <a:xfrm>
            <a:off x="3187875" y="2849350"/>
            <a:ext cx="6125700" cy="31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latin typeface="Anton"/>
                <a:ea typeface="Anton"/>
                <a:cs typeface="Anton"/>
                <a:sym typeface="Anton"/>
              </a:rPr>
              <a:t>TEENA INVESTIGATES TO ROLEX</a:t>
            </a:r>
            <a:endParaRPr sz="42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93f146c339_0_62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293f146c339_0_62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g293f146c339_0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293f146c339_0_62"/>
          <p:cNvSpPr txBox="1"/>
          <p:nvPr/>
        </p:nvSpPr>
        <p:spPr>
          <a:xfrm>
            <a:off x="3161125" y="5536425"/>
            <a:ext cx="6090000" cy="12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latin typeface="Anton"/>
                <a:ea typeface="Anton"/>
                <a:cs typeface="Anton"/>
                <a:sym typeface="Anton"/>
              </a:rPr>
              <a:t>TEENA INVESTIGATES TO ELISA</a:t>
            </a:r>
            <a:endParaRPr sz="43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93f146c339_0_1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293f146c339_0_1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293f146c339_0_1"/>
          <p:cNvSpPr txBox="1"/>
          <p:nvPr/>
        </p:nvSpPr>
        <p:spPr>
          <a:xfrm>
            <a:off x="3242975" y="1883600"/>
            <a:ext cx="5111700" cy="20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latin typeface="Anton"/>
                <a:ea typeface="Anton"/>
                <a:cs typeface="Anton"/>
                <a:sym typeface="Anton"/>
              </a:rPr>
              <a:t>SCENE</a:t>
            </a:r>
            <a:endParaRPr b="1" sz="53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94" name="Google Shape;94;g293f146c339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293f146c339_0_1"/>
          <p:cNvSpPr txBox="1"/>
          <p:nvPr/>
        </p:nvSpPr>
        <p:spPr>
          <a:xfrm>
            <a:off x="3697725" y="2174650"/>
            <a:ext cx="5712000" cy="26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SCENE-1 </a:t>
            </a:r>
            <a:endParaRPr sz="60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BEING HACKED</a:t>
            </a:r>
            <a:endParaRPr sz="60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93f146c339_0_83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293f146c339_0_83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6" name="Google Shape;246;g293f146c339_0_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12191999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g293f146c339_0_83"/>
          <p:cNvPicPr preferRelativeResize="0"/>
          <p:nvPr/>
        </p:nvPicPr>
        <p:blipFill rotWithShape="1">
          <a:blip r:embed="rId4">
            <a:alphaModFix/>
          </a:blip>
          <a:srcRect b="0" l="0" r="22069" t="0"/>
          <a:stretch/>
        </p:blipFill>
        <p:spPr>
          <a:xfrm>
            <a:off x="0" y="0"/>
            <a:ext cx="842737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g293f146c339_0_83"/>
          <p:cNvSpPr txBox="1"/>
          <p:nvPr/>
        </p:nvSpPr>
        <p:spPr>
          <a:xfrm>
            <a:off x="2018100" y="5911450"/>
            <a:ext cx="91440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TEENA FINDS OUT LEO HAS SENT ANTONY</a:t>
            </a:r>
            <a:endParaRPr sz="33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93f146c339_1_62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293f146c339_1_62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g293f146c339_1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g293f146c339_1_62"/>
          <p:cNvSpPr txBox="1"/>
          <p:nvPr/>
        </p:nvSpPr>
        <p:spPr>
          <a:xfrm>
            <a:off x="3214700" y="2357400"/>
            <a:ext cx="5304300" cy="21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SCENE-4</a:t>
            </a:r>
            <a:endParaRPr sz="60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THE CONCLUSION</a:t>
            </a:r>
            <a:endParaRPr sz="60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93f146c339_0_89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293f146c339_0_89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293f146c339_0_89"/>
          <p:cNvSpPr txBox="1"/>
          <p:nvPr/>
        </p:nvSpPr>
        <p:spPr>
          <a:xfrm>
            <a:off x="7822400" y="625075"/>
            <a:ext cx="4107600" cy="20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4" name="Google Shape;264;g293f146c339_0_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g293f146c339_0_89"/>
          <p:cNvSpPr txBox="1"/>
          <p:nvPr/>
        </p:nvSpPr>
        <p:spPr>
          <a:xfrm>
            <a:off x="3196825" y="5036350"/>
            <a:ext cx="6179400" cy="13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TEENA TRIES TO FIND OUT LEO</a:t>
            </a:r>
            <a:endParaRPr sz="44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93f146c339_0_105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293f146c339_0_105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2" name="Google Shape;272;g293f146c339_0_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977919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g293f146c339_0_105"/>
          <p:cNvSpPr txBox="1"/>
          <p:nvPr/>
        </p:nvSpPr>
        <p:spPr>
          <a:xfrm>
            <a:off x="6161500" y="327450"/>
            <a:ext cx="67686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CHINTU…. I GOT YOU</a:t>
            </a:r>
            <a:endParaRPr sz="52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192.168.1.1</a:t>
            </a:r>
            <a:endParaRPr sz="52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293f146c339_0_105"/>
          <p:cNvSpPr txBox="1"/>
          <p:nvPr/>
        </p:nvSpPr>
        <p:spPr>
          <a:xfrm>
            <a:off x="4232675" y="4589850"/>
            <a:ext cx="3286200" cy="15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latin typeface="Courier New"/>
                <a:ea typeface="Courier New"/>
                <a:cs typeface="Courier New"/>
                <a:sym typeface="Courier New"/>
              </a:rPr>
              <a:t>TRIES TO FIND OUT LEO BY HIS LOCATION</a:t>
            </a:r>
            <a:endParaRPr b="1" sz="29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93f146c339_0_111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293f146c339_0_111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1" name="Google Shape;281;g293f146c339_0_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93f146c339_1_85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293f146c339_1_85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8" name="Google Shape;288;g293f146c339_1_85" title="eethir_neechal_manobala_intro(360p)_00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111625"/>
            <a:ext cx="12192000" cy="811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93f146c339_0_119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293f146c339_0_119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293f146c339_0_119"/>
          <p:cNvSpPr txBox="1"/>
          <p:nvPr/>
        </p:nvSpPr>
        <p:spPr>
          <a:xfrm>
            <a:off x="0" y="0"/>
            <a:ext cx="30000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hey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52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19.2.168.1.1</a:t>
            </a:r>
            <a:endParaRPr sz="52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I’m coming</a:t>
            </a:r>
            <a:endParaRPr/>
          </a:p>
        </p:txBody>
      </p:sp>
      <p:pic>
        <p:nvPicPr>
          <p:cNvPr id="296" name="Google Shape;296;g293f146c339_0_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g293f146c339_0_119"/>
          <p:cNvSpPr txBox="1"/>
          <p:nvPr/>
        </p:nvSpPr>
        <p:spPr>
          <a:xfrm>
            <a:off x="8465375" y="1122375"/>
            <a:ext cx="3804000" cy="3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>
                <a:latin typeface="Anton"/>
                <a:ea typeface="Anton"/>
                <a:cs typeface="Anton"/>
                <a:sym typeface="Anton"/>
              </a:rPr>
              <a:t>LEO IS REACHABLE BY NO ONE</a:t>
            </a:r>
            <a:endParaRPr sz="46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93f146c339_0_132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293f146c339_0_132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4" name="Google Shape;304;g293f146c339_0_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g293f146c339_0_132"/>
          <p:cNvSpPr txBox="1"/>
          <p:nvPr/>
        </p:nvSpPr>
        <p:spPr>
          <a:xfrm>
            <a:off x="2018125" y="4911325"/>
            <a:ext cx="95370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latin typeface="Courier New"/>
                <a:ea typeface="Courier New"/>
                <a:cs typeface="Courier New"/>
                <a:sym typeface="Courier New"/>
              </a:rPr>
              <a:t>PREVENTION IS BETTER THAN CURE</a:t>
            </a:r>
            <a:endParaRPr sz="3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93f146c339_1_77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293f146c339_1_77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2" name="Google Shape;312;g293f146c339_1_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g293f146c339_1_77"/>
          <p:cNvSpPr txBox="1"/>
          <p:nvPr/>
        </p:nvSpPr>
        <p:spPr>
          <a:xfrm>
            <a:off x="3518300" y="2571725"/>
            <a:ext cx="65364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600">
                <a:solidFill>
                  <a:srgbClr val="EFEFEF"/>
                </a:solidFill>
                <a:latin typeface="Anton"/>
                <a:ea typeface="Anton"/>
                <a:cs typeface="Anton"/>
                <a:sym typeface="Anton"/>
              </a:rPr>
              <a:t>THANK YOU……</a:t>
            </a:r>
            <a:endParaRPr sz="7600">
              <a:solidFill>
                <a:srgbClr val="EFEFEF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93f146c339_1_0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293f146c339_1_0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g293f146c339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293f146c339_1_0"/>
          <p:cNvSpPr txBox="1"/>
          <p:nvPr/>
        </p:nvSpPr>
        <p:spPr>
          <a:xfrm>
            <a:off x="7822400" y="625075"/>
            <a:ext cx="4107600" cy="20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1219200" y="7152558"/>
            <a:ext cx="9753600" cy="3026683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"/>
          <p:cNvSpPr txBox="1"/>
          <p:nvPr/>
        </p:nvSpPr>
        <p:spPr>
          <a:xfrm>
            <a:off x="1219200" y="5867400"/>
            <a:ext cx="97536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This Photo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Unknown Author is licensed under </a:t>
            </a:r>
            <a:r>
              <a:rPr lang="en-US" sz="9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CC BY-SA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15700" y="377425"/>
            <a:ext cx="7360600" cy="610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3f146c339_1_7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293f146c339_1_7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g293f146c339_1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293f146c339_1_7"/>
          <p:cNvSpPr txBox="1"/>
          <p:nvPr/>
        </p:nvSpPr>
        <p:spPr>
          <a:xfrm>
            <a:off x="7536650" y="642925"/>
            <a:ext cx="4393500" cy="15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hey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52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19.2.168.1.1</a:t>
            </a:r>
            <a:endParaRPr sz="52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I’m coming</a:t>
            </a:r>
            <a:endParaRPr sz="52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93f146c339_1_16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293f146c339_1_16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g293f146c339_1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293f146c339_1_16"/>
          <p:cNvSpPr txBox="1"/>
          <p:nvPr/>
        </p:nvSpPr>
        <p:spPr>
          <a:xfrm>
            <a:off x="3571875" y="1982400"/>
            <a:ext cx="5268600" cy="30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SCENE-2</a:t>
            </a:r>
            <a:endParaRPr sz="60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TO THE RESCUE</a:t>
            </a:r>
            <a:endParaRPr sz="60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3f146c339_0_9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293f146c339_0_9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g293f146c339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121919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293f146c339_0_9"/>
          <p:cNvSpPr txBox="1"/>
          <p:nvPr/>
        </p:nvSpPr>
        <p:spPr>
          <a:xfrm>
            <a:off x="8900350" y="6213050"/>
            <a:ext cx="33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293f146c339_0_9"/>
          <p:cNvSpPr txBox="1"/>
          <p:nvPr/>
        </p:nvSpPr>
        <p:spPr>
          <a:xfrm>
            <a:off x="4334425" y="2574850"/>
            <a:ext cx="2492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293f146c339_0_9"/>
          <p:cNvSpPr txBox="1"/>
          <p:nvPr/>
        </p:nvSpPr>
        <p:spPr>
          <a:xfrm>
            <a:off x="910850" y="2786050"/>
            <a:ext cx="11924100" cy="23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ANTONY ENTERS IN THE MOTIVE OF STEALING DATA</a:t>
            </a:r>
            <a:endParaRPr sz="44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93f146c339_0_17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293f146c339_0_17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g293f146c339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07150"/>
            <a:ext cx="12192000" cy="696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293f146c339_0_17"/>
          <p:cNvSpPr txBox="1"/>
          <p:nvPr/>
        </p:nvSpPr>
        <p:spPr>
          <a:xfrm>
            <a:off x="4370800" y="2356550"/>
            <a:ext cx="4238400" cy="11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g293f146c339_0_17"/>
          <p:cNvSpPr txBox="1"/>
          <p:nvPr/>
        </p:nvSpPr>
        <p:spPr>
          <a:xfrm>
            <a:off x="3571875" y="2356550"/>
            <a:ext cx="5357700" cy="19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46" name="Google Shape;146;g293f146c339_0_17"/>
          <p:cNvSpPr txBox="1"/>
          <p:nvPr/>
        </p:nvSpPr>
        <p:spPr>
          <a:xfrm>
            <a:off x="3177100" y="2928950"/>
            <a:ext cx="6625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>
                <a:latin typeface="Anton"/>
                <a:ea typeface="Anton"/>
                <a:cs typeface="Anton"/>
                <a:sym typeface="Anton"/>
              </a:rPr>
              <a:t>ROLEX COMES TO THE RESCUE</a:t>
            </a:r>
            <a:endParaRPr sz="47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93f146c339_0_24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293f146c339_0_24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g293f146c339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293f146c339_0_24"/>
          <p:cNvSpPr txBox="1"/>
          <p:nvPr/>
        </p:nvSpPr>
        <p:spPr>
          <a:xfrm>
            <a:off x="4716425" y="2338375"/>
            <a:ext cx="3711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293f146c339_0_24"/>
          <p:cNvSpPr txBox="1"/>
          <p:nvPr/>
        </p:nvSpPr>
        <p:spPr>
          <a:xfrm>
            <a:off x="2881350" y="4946900"/>
            <a:ext cx="6429300" cy="23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latin typeface="Anton"/>
                <a:ea typeface="Anton"/>
                <a:cs typeface="Anton"/>
                <a:sym typeface="Anton"/>
              </a:rPr>
              <a:t>ROLEX FIGHTS AGAINST ANTONY,</a:t>
            </a:r>
            <a:endParaRPr sz="42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latin typeface="Anton"/>
                <a:ea typeface="Anton"/>
                <a:cs typeface="Anton"/>
                <a:sym typeface="Anton"/>
              </a:rPr>
              <a:t>BUT ANTONY IS POWERFUL</a:t>
            </a:r>
            <a:endParaRPr sz="42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2023-10-27T00:07:30Z</dcterms:created>
  <dc:creator>Anu Ragaa</dc:creator>
</cp:coreProperties>
</file>