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Poppins"/>
      <p:regular r:id="rId35"/>
      <p:bold r:id="rId36"/>
      <p:italic r:id="rId37"/>
      <p:boldItalic r:id="rId38"/>
    </p:embeddedFont>
    <p:embeddedFont>
      <p:font typeface="Hind"/>
      <p:regular r:id="rId39"/>
      <p:bold r:id="rId40"/>
    </p:embeddedFont>
    <p:embeddedFont>
      <p:font typeface="Poppins Light"/>
      <p:regular r:id="rId41"/>
      <p:bold r:id="rId42"/>
      <p:italic r:id="rId43"/>
      <p:boldItalic r:id="rId44"/>
    </p:embeddedFont>
    <p:embeddedFont>
      <p:font typeface="Hind Light"/>
      <p:regular r:id="rId45"/>
      <p:bold r:id="rId46"/>
    </p:embeddedFont>
    <p:embeddedFont>
      <p:font typeface="Poppins Medium"/>
      <p:regular r:id="rId47"/>
      <p:bold r:id="rId48"/>
      <p:italic r:id="rId49"/>
      <p:boldItalic r:id="rId50"/>
    </p:embeddedFont>
    <p:embeddedFont>
      <p:font typeface="Itim"/>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91">
          <p15:clr>
            <a:srgbClr val="9AA0A6"/>
          </p15:clr>
        </p15:guide>
        <p15:guide id="2" pos="2880">
          <p15:clr>
            <a:srgbClr val="9AA0A6"/>
          </p15:clr>
        </p15:guide>
        <p15:guide id="3" pos="2503">
          <p15:clr>
            <a:srgbClr val="747775"/>
          </p15:clr>
        </p15:guide>
      </p15:sldGuideLst>
    </p:ext>
    <p:ext uri="GoogleSlidesCustomDataVersion2">
      <go:slidesCustomData xmlns:go="http://customooxmlschemas.google.com/" r:id="rId52" roundtripDataSignature="AMtx7mhi1/QhAGg4JrOrBiSl8EZYELOF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A17EA4-33BB-4160-B553-F95DEE3E5BE1}">
  <a:tblStyle styleId="{B1A17EA4-33BB-4160-B553-F95DEE3E5B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91" orient="horz"/>
        <p:guide pos="2880"/>
        <p:guide pos="250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ind-bold.fntdata"/><Relationship Id="rId42" Type="http://schemas.openxmlformats.org/officeDocument/2006/relationships/font" Target="fonts/PoppinsLight-bold.fntdata"/><Relationship Id="rId41" Type="http://schemas.openxmlformats.org/officeDocument/2006/relationships/font" Target="fonts/PoppinsLight-regular.fntdata"/><Relationship Id="rId44" Type="http://schemas.openxmlformats.org/officeDocument/2006/relationships/font" Target="fonts/PoppinsLight-boldItalic.fntdata"/><Relationship Id="rId43" Type="http://schemas.openxmlformats.org/officeDocument/2006/relationships/font" Target="fonts/PoppinsLight-italic.fntdata"/><Relationship Id="rId46" Type="http://schemas.openxmlformats.org/officeDocument/2006/relationships/font" Target="fonts/HindLight-bold.fntdata"/><Relationship Id="rId45" Type="http://schemas.openxmlformats.org/officeDocument/2006/relationships/font" Target="fonts/Hin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Medium-bold.fntdata"/><Relationship Id="rId47" Type="http://schemas.openxmlformats.org/officeDocument/2006/relationships/font" Target="fonts/PoppinsMedium-regular.fntdata"/><Relationship Id="rId49" Type="http://schemas.openxmlformats.org/officeDocument/2006/relationships/font" Target="fonts/Poppi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Poppins-regular.fntdata"/><Relationship Id="rId34" Type="http://schemas.openxmlformats.org/officeDocument/2006/relationships/font" Target="fonts/Roboto-boldItalic.fntdata"/><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Hind-regular.fntdata"/><Relationship Id="rId38" Type="http://schemas.openxmlformats.org/officeDocument/2006/relationships/font" Target="fonts/Poppi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Itim-regular.fntdata"/><Relationship Id="rId50" Type="http://schemas.openxmlformats.org/officeDocument/2006/relationships/font" Target="fonts/PoppinsMedium-bold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7" name="Google Shape;10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5ca9f272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5ca9f272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5ca9f272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5ca9f272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5ca9f272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5ca9f272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92c87d00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92c87d00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25ca9f272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25ca9f272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5ca9f27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5ca9f27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5ca9f272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5ca9f272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2" name="Google Shape;1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8" name="Google Shape;12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2" name="Google Shape;10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9" name="Google Shape;10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pic>
        <p:nvPicPr>
          <p:cNvPr id="9" name="Google Shape;9;p23"/>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10" name="Google Shape;10;p23"/>
          <p:cNvGrpSpPr/>
          <p:nvPr/>
        </p:nvGrpSpPr>
        <p:grpSpPr>
          <a:xfrm>
            <a:off x="-589830" y="4147826"/>
            <a:ext cx="1656312" cy="1660374"/>
            <a:chOff x="2929375" y="236175"/>
            <a:chExt cx="805325" cy="807300"/>
          </a:xfrm>
        </p:grpSpPr>
        <p:sp>
          <p:nvSpPr>
            <p:cNvPr id="11" name="Google Shape;11;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3"/>
          <p:cNvGrpSpPr/>
          <p:nvPr/>
        </p:nvGrpSpPr>
        <p:grpSpPr>
          <a:xfrm>
            <a:off x="4302988" y="4736600"/>
            <a:ext cx="538025" cy="157800"/>
            <a:chOff x="2575325" y="1348650"/>
            <a:chExt cx="538025" cy="157800"/>
          </a:xfrm>
        </p:grpSpPr>
        <p:sp>
          <p:nvSpPr>
            <p:cNvPr id="31" name="Google Shape;31;p2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23"/>
          <p:cNvGrpSpPr/>
          <p:nvPr/>
        </p:nvGrpSpPr>
        <p:grpSpPr>
          <a:xfrm>
            <a:off x="-459161" y="2057037"/>
            <a:ext cx="925310" cy="943383"/>
            <a:chOff x="595389" y="1761100"/>
            <a:chExt cx="925310" cy="943383"/>
          </a:xfrm>
        </p:grpSpPr>
        <p:cxnSp>
          <p:nvCxnSpPr>
            <p:cNvPr id="35" name="Google Shape;35;p2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6" name="Google Shape;36;p2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7" name="Google Shape;37;p2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8" name="Google Shape;38;p23"/>
          <p:cNvGrpSpPr/>
          <p:nvPr/>
        </p:nvGrpSpPr>
        <p:grpSpPr>
          <a:xfrm flipH="1">
            <a:off x="8575464" y="113150"/>
            <a:ext cx="925310" cy="943383"/>
            <a:chOff x="595389" y="1761100"/>
            <a:chExt cx="925310" cy="943383"/>
          </a:xfrm>
        </p:grpSpPr>
        <p:cxnSp>
          <p:nvCxnSpPr>
            <p:cNvPr id="39" name="Google Shape;39;p2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0" name="Google Shape;40;p2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1" name="Google Shape;41;p2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2" name="Google Shape;42;p23"/>
          <p:cNvGrpSpPr/>
          <p:nvPr/>
        </p:nvGrpSpPr>
        <p:grpSpPr>
          <a:xfrm>
            <a:off x="750198" y="155824"/>
            <a:ext cx="1584576" cy="196550"/>
            <a:chOff x="750198" y="155824"/>
            <a:chExt cx="1584576" cy="196550"/>
          </a:xfrm>
        </p:grpSpPr>
        <p:sp>
          <p:nvSpPr>
            <p:cNvPr id="43" name="Google Shape;43;p2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3"/>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556" name="Shape 556"/>
        <p:cNvGrpSpPr/>
        <p:nvPr/>
      </p:nvGrpSpPr>
      <p:grpSpPr>
        <a:xfrm>
          <a:off x="0" y="0"/>
          <a:ext cx="0" cy="0"/>
          <a:chOff x="0" y="0"/>
          <a:chExt cx="0" cy="0"/>
        </a:xfrm>
      </p:grpSpPr>
      <p:pic>
        <p:nvPicPr>
          <p:cNvPr id="557" name="Google Shape;557;p32"/>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558" name="Google Shape;558;p32"/>
          <p:cNvGrpSpPr/>
          <p:nvPr/>
        </p:nvGrpSpPr>
        <p:grpSpPr>
          <a:xfrm>
            <a:off x="8032695" y="4147613"/>
            <a:ext cx="1656312" cy="1660374"/>
            <a:chOff x="2929375" y="236175"/>
            <a:chExt cx="805325" cy="807300"/>
          </a:xfrm>
        </p:grpSpPr>
        <p:sp>
          <p:nvSpPr>
            <p:cNvPr id="559" name="Google Shape;559;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32"/>
          <p:cNvGrpSpPr/>
          <p:nvPr/>
        </p:nvGrpSpPr>
        <p:grpSpPr>
          <a:xfrm>
            <a:off x="4300600" y="4743900"/>
            <a:ext cx="538025" cy="157800"/>
            <a:chOff x="2575325" y="1348650"/>
            <a:chExt cx="538025" cy="157800"/>
          </a:xfrm>
        </p:grpSpPr>
        <p:sp>
          <p:nvSpPr>
            <p:cNvPr id="579" name="Google Shape;579;p3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2" name="Google Shape;582;p32"/>
          <p:cNvGrpSpPr/>
          <p:nvPr/>
        </p:nvGrpSpPr>
        <p:grpSpPr>
          <a:xfrm>
            <a:off x="-323011" y="3753300"/>
            <a:ext cx="925310" cy="943383"/>
            <a:chOff x="595389" y="1761100"/>
            <a:chExt cx="925310" cy="943383"/>
          </a:xfrm>
        </p:grpSpPr>
        <p:cxnSp>
          <p:nvCxnSpPr>
            <p:cNvPr id="583" name="Google Shape;583;p3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84" name="Google Shape;584;p3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85" name="Google Shape;585;p3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586" name="Google Shape;586;p32"/>
          <p:cNvGrpSpPr/>
          <p:nvPr/>
        </p:nvGrpSpPr>
        <p:grpSpPr>
          <a:xfrm>
            <a:off x="6839423" y="177199"/>
            <a:ext cx="1584576" cy="196550"/>
            <a:chOff x="750198" y="155824"/>
            <a:chExt cx="1584576" cy="196550"/>
          </a:xfrm>
        </p:grpSpPr>
        <p:sp>
          <p:nvSpPr>
            <p:cNvPr id="587" name="Google Shape;587;p3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5" name="Google Shape;605;p32"/>
          <p:cNvGrpSpPr/>
          <p:nvPr/>
        </p:nvGrpSpPr>
        <p:grpSpPr>
          <a:xfrm>
            <a:off x="8529739" y="1145550"/>
            <a:ext cx="925310" cy="943383"/>
            <a:chOff x="595389" y="1761100"/>
            <a:chExt cx="925310" cy="943383"/>
          </a:xfrm>
        </p:grpSpPr>
        <p:cxnSp>
          <p:nvCxnSpPr>
            <p:cNvPr id="606" name="Google Shape;606;p32"/>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07" name="Google Shape;607;p32"/>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08" name="Google Shape;608;p32"/>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609" name="Google Shape;609;p32"/>
          <p:cNvGrpSpPr/>
          <p:nvPr/>
        </p:nvGrpSpPr>
        <p:grpSpPr>
          <a:xfrm>
            <a:off x="-688505" y="-853362"/>
            <a:ext cx="1656312" cy="1660374"/>
            <a:chOff x="2929375" y="236175"/>
            <a:chExt cx="805325" cy="807300"/>
          </a:xfrm>
        </p:grpSpPr>
        <p:sp>
          <p:nvSpPr>
            <p:cNvPr id="610" name="Google Shape;610;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9" name="Google Shape;629;p32"/>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0" name="Shape 630"/>
        <p:cNvGrpSpPr/>
        <p:nvPr/>
      </p:nvGrpSpPr>
      <p:grpSpPr>
        <a:xfrm>
          <a:off x="0" y="0"/>
          <a:ext cx="0" cy="0"/>
          <a:chOff x="0" y="0"/>
          <a:chExt cx="0" cy="0"/>
        </a:xfrm>
      </p:grpSpPr>
      <p:pic>
        <p:nvPicPr>
          <p:cNvPr id="631" name="Google Shape;631;p33"/>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632" name="Google Shape;632;p33"/>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3" name="Google Shape;633;p33"/>
          <p:cNvGrpSpPr/>
          <p:nvPr/>
        </p:nvGrpSpPr>
        <p:grpSpPr>
          <a:xfrm>
            <a:off x="7933020" y="4114401"/>
            <a:ext cx="1656312" cy="1660374"/>
            <a:chOff x="2929375" y="236175"/>
            <a:chExt cx="805325" cy="807300"/>
          </a:xfrm>
        </p:grpSpPr>
        <p:sp>
          <p:nvSpPr>
            <p:cNvPr id="634" name="Google Shape;634;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33"/>
          <p:cNvGrpSpPr/>
          <p:nvPr/>
        </p:nvGrpSpPr>
        <p:grpSpPr>
          <a:xfrm>
            <a:off x="4302988" y="231550"/>
            <a:ext cx="538025" cy="157800"/>
            <a:chOff x="2575325" y="1348650"/>
            <a:chExt cx="538025" cy="157800"/>
          </a:xfrm>
        </p:grpSpPr>
        <p:sp>
          <p:nvSpPr>
            <p:cNvPr id="654" name="Google Shape;654;p3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33"/>
          <p:cNvGrpSpPr/>
          <p:nvPr/>
        </p:nvGrpSpPr>
        <p:grpSpPr>
          <a:xfrm>
            <a:off x="323639" y="4144000"/>
            <a:ext cx="925310" cy="943383"/>
            <a:chOff x="595389" y="1761100"/>
            <a:chExt cx="925310" cy="943383"/>
          </a:xfrm>
        </p:grpSpPr>
        <p:cxnSp>
          <p:nvCxnSpPr>
            <p:cNvPr id="658" name="Google Shape;658;p3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59" name="Google Shape;659;p3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60" name="Google Shape;660;p3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661" name="Google Shape;661;p33"/>
          <p:cNvGrpSpPr/>
          <p:nvPr/>
        </p:nvGrpSpPr>
        <p:grpSpPr>
          <a:xfrm>
            <a:off x="-262436" y="-403375"/>
            <a:ext cx="925310" cy="943383"/>
            <a:chOff x="595389" y="1761100"/>
            <a:chExt cx="925310" cy="943383"/>
          </a:xfrm>
        </p:grpSpPr>
        <p:cxnSp>
          <p:nvCxnSpPr>
            <p:cNvPr id="662" name="Google Shape;662;p33"/>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63" name="Google Shape;663;p33"/>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664" name="Google Shape;664;p33"/>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665" name="Google Shape;665;p33"/>
          <p:cNvGrpSpPr/>
          <p:nvPr/>
        </p:nvGrpSpPr>
        <p:grpSpPr>
          <a:xfrm rot="5400000">
            <a:off x="7926548" y="2473475"/>
            <a:ext cx="1584576" cy="196550"/>
            <a:chOff x="750198" y="155824"/>
            <a:chExt cx="1584576" cy="196550"/>
          </a:xfrm>
        </p:grpSpPr>
        <p:sp>
          <p:nvSpPr>
            <p:cNvPr id="666" name="Google Shape;666;p3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4" name="Google Shape;684;p33"/>
          <p:cNvSpPr txBox="1"/>
          <p:nvPr>
            <p:ph type="ctrTitle"/>
          </p:nvPr>
        </p:nvSpPr>
        <p:spPr>
          <a:xfrm>
            <a:off x="847200" y="1183975"/>
            <a:ext cx="3914100" cy="2460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5" name="Google Shape;685;p33"/>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86" name="Google Shape;686;p33"/>
          <p:cNvSpPr/>
          <p:nvPr>
            <p:ph idx="2" type="pic"/>
          </p:nvPr>
        </p:nvSpPr>
        <p:spPr>
          <a:xfrm>
            <a:off x="4891175" y="1183975"/>
            <a:ext cx="3405600" cy="29406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7" name="Shape 687"/>
        <p:cNvGrpSpPr/>
        <p:nvPr/>
      </p:nvGrpSpPr>
      <p:grpSpPr>
        <a:xfrm>
          <a:off x="0" y="0"/>
          <a:ext cx="0" cy="0"/>
          <a:chOff x="0" y="0"/>
          <a:chExt cx="0" cy="0"/>
        </a:xfrm>
      </p:grpSpPr>
      <p:pic>
        <p:nvPicPr>
          <p:cNvPr id="688" name="Google Shape;688;p34"/>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689" name="Google Shape;689;p34"/>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0" name="Google Shape;690;p34"/>
          <p:cNvGrpSpPr/>
          <p:nvPr/>
        </p:nvGrpSpPr>
        <p:grpSpPr>
          <a:xfrm>
            <a:off x="7933020" y="4114401"/>
            <a:ext cx="1656312" cy="1660374"/>
            <a:chOff x="2929375" y="236175"/>
            <a:chExt cx="805325" cy="807300"/>
          </a:xfrm>
        </p:grpSpPr>
        <p:sp>
          <p:nvSpPr>
            <p:cNvPr id="691" name="Google Shape;691;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34"/>
          <p:cNvGrpSpPr/>
          <p:nvPr/>
        </p:nvGrpSpPr>
        <p:grpSpPr>
          <a:xfrm>
            <a:off x="8565939" y="2998375"/>
            <a:ext cx="925310" cy="943383"/>
            <a:chOff x="595389" y="1761100"/>
            <a:chExt cx="925310" cy="943383"/>
          </a:xfrm>
        </p:grpSpPr>
        <p:cxnSp>
          <p:nvCxnSpPr>
            <p:cNvPr id="711" name="Google Shape;711;p3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12" name="Google Shape;712;p3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13" name="Google Shape;713;p3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14" name="Google Shape;714;p34"/>
          <p:cNvGrpSpPr/>
          <p:nvPr/>
        </p:nvGrpSpPr>
        <p:grpSpPr>
          <a:xfrm>
            <a:off x="-316986" y="627862"/>
            <a:ext cx="925310" cy="943383"/>
            <a:chOff x="595389" y="1761100"/>
            <a:chExt cx="925310" cy="943383"/>
          </a:xfrm>
        </p:grpSpPr>
        <p:cxnSp>
          <p:nvCxnSpPr>
            <p:cNvPr id="715" name="Google Shape;715;p34"/>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16" name="Google Shape;716;p34"/>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17" name="Google Shape;717;p34"/>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18" name="Google Shape;718;p34"/>
          <p:cNvGrpSpPr/>
          <p:nvPr/>
        </p:nvGrpSpPr>
        <p:grpSpPr>
          <a:xfrm>
            <a:off x="958411" y="4505111"/>
            <a:ext cx="1584576" cy="196550"/>
            <a:chOff x="750198" y="155824"/>
            <a:chExt cx="1584576" cy="196550"/>
          </a:xfrm>
        </p:grpSpPr>
        <p:sp>
          <p:nvSpPr>
            <p:cNvPr id="719" name="Google Shape;719;p3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7" name="Google Shape;737;p34"/>
          <p:cNvSpPr txBox="1"/>
          <p:nvPr>
            <p:ph type="title"/>
          </p:nvPr>
        </p:nvSpPr>
        <p:spPr>
          <a:xfrm>
            <a:off x="4063762" y="2309550"/>
            <a:ext cx="4030500" cy="904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48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8" name="Google Shape;738;p34"/>
          <p:cNvSpPr txBox="1"/>
          <p:nvPr>
            <p:ph idx="2" type="title"/>
          </p:nvPr>
        </p:nvSpPr>
        <p:spPr>
          <a:xfrm>
            <a:off x="5548308" y="1494475"/>
            <a:ext cx="1061400" cy="719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6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39" name="Google Shape;739;p34"/>
          <p:cNvSpPr txBox="1"/>
          <p:nvPr>
            <p:ph idx="1" type="subTitle"/>
          </p:nvPr>
        </p:nvSpPr>
        <p:spPr>
          <a:xfrm>
            <a:off x="4063750" y="3309725"/>
            <a:ext cx="4030500" cy="405900"/>
          </a:xfrm>
          <a:prstGeom prst="rect">
            <a:avLst/>
          </a:prstGeom>
          <a:gradFill>
            <a:gsLst>
              <a:gs pos="0">
                <a:schemeClr val="accent3"/>
              </a:gs>
              <a:gs pos="100000">
                <a:schemeClr val="accent4"/>
              </a:gs>
            </a:gsLst>
            <a:lin ang="13500032" scaled="0"/>
          </a:grad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40" name="Google Shape;740;p34"/>
          <p:cNvSpPr/>
          <p:nvPr>
            <p:ph idx="3" type="pic"/>
          </p:nvPr>
        </p:nvSpPr>
        <p:spPr>
          <a:xfrm>
            <a:off x="95838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1" name="Shape 741"/>
        <p:cNvGrpSpPr/>
        <p:nvPr/>
      </p:nvGrpSpPr>
      <p:grpSpPr>
        <a:xfrm>
          <a:off x="0" y="0"/>
          <a:ext cx="0" cy="0"/>
          <a:chOff x="0" y="0"/>
          <a:chExt cx="0" cy="0"/>
        </a:xfrm>
      </p:grpSpPr>
      <p:pic>
        <p:nvPicPr>
          <p:cNvPr id="742" name="Google Shape;742;p35"/>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743" name="Google Shape;743;p35"/>
          <p:cNvSpPr/>
          <p:nvPr/>
        </p:nvSpPr>
        <p:spPr>
          <a:xfrm>
            <a:off x="350" y="3514725"/>
            <a:ext cx="9144000" cy="1628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p35"/>
          <p:cNvGrpSpPr/>
          <p:nvPr/>
        </p:nvGrpSpPr>
        <p:grpSpPr>
          <a:xfrm>
            <a:off x="-606409" y="1336313"/>
            <a:ext cx="1656312" cy="1660374"/>
            <a:chOff x="2929375" y="236175"/>
            <a:chExt cx="805325" cy="807300"/>
          </a:xfrm>
        </p:grpSpPr>
        <p:sp>
          <p:nvSpPr>
            <p:cNvPr id="745" name="Google Shape;745;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35"/>
          <p:cNvGrpSpPr/>
          <p:nvPr/>
        </p:nvGrpSpPr>
        <p:grpSpPr>
          <a:xfrm>
            <a:off x="4302988" y="231550"/>
            <a:ext cx="538025" cy="157800"/>
            <a:chOff x="2575325" y="1348650"/>
            <a:chExt cx="538025" cy="157800"/>
          </a:xfrm>
        </p:grpSpPr>
        <p:sp>
          <p:nvSpPr>
            <p:cNvPr id="765" name="Google Shape;765;p3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8" name="Google Shape;768;p35"/>
          <p:cNvGrpSpPr/>
          <p:nvPr/>
        </p:nvGrpSpPr>
        <p:grpSpPr>
          <a:xfrm>
            <a:off x="8572489" y="4515800"/>
            <a:ext cx="925310" cy="943383"/>
            <a:chOff x="595389" y="1761100"/>
            <a:chExt cx="925310" cy="943383"/>
          </a:xfrm>
        </p:grpSpPr>
        <p:cxnSp>
          <p:nvCxnSpPr>
            <p:cNvPr id="769" name="Google Shape;769;p3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70" name="Google Shape;770;p3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71" name="Google Shape;771;p3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72" name="Google Shape;772;p35"/>
          <p:cNvGrpSpPr/>
          <p:nvPr/>
        </p:nvGrpSpPr>
        <p:grpSpPr>
          <a:xfrm>
            <a:off x="-262436" y="-403375"/>
            <a:ext cx="925310" cy="943383"/>
            <a:chOff x="595389" y="1761100"/>
            <a:chExt cx="925310" cy="943383"/>
          </a:xfrm>
        </p:grpSpPr>
        <p:cxnSp>
          <p:nvCxnSpPr>
            <p:cNvPr id="773" name="Google Shape;773;p3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74" name="Google Shape;774;p3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775" name="Google Shape;775;p3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776" name="Google Shape;776;p35"/>
          <p:cNvGrpSpPr/>
          <p:nvPr/>
        </p:nvGrpSpPr>
        <p:grpSpPr>
          <a:xfrm>
            <a:off x="3779561" y="4782824"/>
            <a:ext cx="1584576" cy="196550"/>
            <a:chOff x="750198" y="155824"/>
            <a:chExt cx="1584576" cy="196550"/>
          </a:xfrm>
        </p:grpSpPr>
        <p:sp>
          <p:nvSpPr>
            <p:cNvPr id="777" name="Google Shape;777;p3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p35"/>
          <p:cNvGrpSpPr/>
          <p:nvPr/>
        </p:nvGrpSpPr>
        <p:grpSpPr>
          <a:xfrm>
            <a:off x="8102391" y="2520888"/>
            <a:ext cx="1656312" cy="1660374"/>
            <a:chOff x="2929375" y="236175"/>
            <a:chExt cx="805325" cy="807300"/>
          </a:xfrm>
        </p:grpSpPr>
        <p:sp>
          <p:nvSpPr>
            <p:cNvPr id="796" name="Google Shape;796;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35"/>
          <p:cNvSpPr txBox="1"/>
          <p:nvPr>
            <p:ph type="title"/>
          </p:nvPr>
        </p:nvSpPr>
        <p:spPr>
          <a:xfrm>
            <a:off x="2085150" y="616925"/>
            <a:ext cx="4973700" cy="1332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816" name="Google Shape;816;p35"/>
          <p:cNvSpPr txBox="1"/>
          <p:nvPr>
            <p:ph idx="1" type="subTitle"/>
          </p:nvPr>
        </p:nvSpPr>
        <p:spPr>
          <a:xfrm>
            <a:off x="2084999" y="2090125"/>
            <a:ext cx="4973700" cy="62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rgbClr val="5B595B"/>
              </a:buClr>
              <a:buSzPts val="1400"/>
              <a:buFont typeface="Lato"/>
              <a:buChar char="●"/>
              <a:defRPr sz="1600">
                <a:solidFill>
                  <a:schemeClr val="accent5"/>
                </a:solidFill>
              </a:defRPr>
            </a:lvl1pPr>
            <a:lvl2pPr lvl="1" algn="ctr">
              <a:lnSpc>
                <a:spcPct val="100000"/>
              </a:lnSpc>
              <a:spcBef>
                <a:spcPts val="0"/>
              </a:spcBef>
              <a:spcAft>
                <a:spcPts val="0"/>
              </a:spcAft>
              <a:buClr>
                <a:srgbClr val="5B595B"/>
              </a:buClr>
              <a:buSzPts val="1400"/>
              <a:buFont typeface="Lato"/>
              <a:buChar char="○"/>
              <a:defRPr sz="2100"/>
            </a:lvl2pPr>
            <a:lvl3pPr lvl="2" algn="ctr">
              <a:lnSpc>
                <a:spcPct val="100000"/>
              </a:lnSpc>
              <a:spcBef>
                <a:spcPts val="0"/>
              </a:spcBef>
              <a:spcAft>
                <a:spcPts val="0"/>
              </a:spcAft>
              <a:buClr>
                <a:srgbClr val="5B595B"/>
              </a:buClr>
              <a:buSzPts val="1400"/>
              <a:buFont typeface="Lato"/>
              <a:buChar char="■"/>
              <a:defRPr sz="2100"/>
            </a:lvl3pPr>
            <a:lvl4pPr lvl="3" algn="ctr">
              <a:lnSpc>
                <a:spcPct val="100000"/>
              </a:lnSpc>
              <a:spcBef>
                <a:spcPts val="0"/>
              </a:spcBef>
              <a:spcAft>
                <a:spcPts val="0"/>
              </a:spcAft>
              <a:buClr>
                <a:srgbClr val="5B595B"/>
              </a:buClr>
              <a:buSzPts val="1400"/>
              <a:buFont typeface="Lato"/>
              <a:buChar char="●"/>
              <a:defRPr sz="2100"/>
            </a:lvl4pPr>
            <a:lvl5pPr lvl="4" algn="ctr">
              <a:lnSpc>
                <a:spcPct val="100000"/>
              </a:lnSpc>
              <a:spcBef>
                <a:spcPts val="0"/>
              </a:spcBef>
              <a:spcAft>
                <a:spcPts val="0"/>
              </a:spcAft>
              <a:buClr>
                <a:srgbClr val="5B595B"/>
              </a:buClr>
              <a:buSzPts val="1400"/>
              <a:buFont typeface="Lato"/>
              <a:buChar char="○"/>
              <a:defRPr sz="2100"/>
            </a:lvl5pPr>
            <a:lvl6pPr lvl="5" algn="ctr">
              <a:lnSpc>
                <a:spcPct val="100000"/>
              </a:lnSpc>
              <a:spcBef>
                <a:spcPts val="0"/>
              </a:spcBef>
              <a:spcAft>
                <a:spcPts val="0"/>
              </a:spcAft>
              <a:buClr>
                <a:srgbClr val="5B595B"/>
              </a:buClr>
              <a:buSzPts val="1400"/>
              <a:buFont typeface="Lato"/>
              <a:buChar char="■"/>
              <a:defRPr sz="2100"/>
            </a:lvl6pPr>
            <a:lvl7pPr lvl="6" algn="ctr">
              <a:lnSpc>
                <a:spcPct val="100000"/>
              </a:lnSpc>
              <a:spcBef>
                <a:spcPts val="0"/>
              </a:spcBef>
              <a:spcAft>
                <a:spcPts val="0"/>
              </a:spcAft>
              <a:buClr>
                <a:srgbClr val="5B595B"/>
              </a:buClr>
              <a:buSzPts val="1400"/>
              <a:buFont typeface="Lato"/>
              <a:buChar char="●"/>
              <a:defRPr sz="2100"/>
            </a:lvl7pPr>
            <a:lvl8pPr lvl="7" algn="ctr">
              <a:lnSpc>
                <a:spcPct val="100000"/>
              </a:lnSpc>
              <a:spcBef>
                <a:spcPts val="0"/>
              </a:spcBef>
              <a:spcAft>
                <a:spcPts val="0"/>
              </a:spcAft>
              <a:buClr>
                <a:srgbClr val="5B595B"/>
              </a:buClr>
              <a:buSzPts val="1400"/>
              <a:buFont typeface="Lato"/>
              <a:buChar char="○"/>
              <a:defRPr sz="2100"/>
            </a:lvl8pPr>
            <a:lvl9pPr lvl="8" algn="ctr">
              <a:lnSpc>
                <a:spcPct val="100000"/>
              </a:lnSpc>
              <a:spcBef>
                <a:spcPts val="0"/>
              </a:spcBef>
              <a:spcAft>
                <a:spcPts val="0"/>
              </a:spcAft>
              <a:buClr>
                <a:srgbClr val="5B595B"/>
              </a:buClr>
              <a:buSzPts val="1400"/>
              <a:buFont typeface="Lato"/>
              <a:buChar char="■"/>
              <a:defRPr sz="2100"/>
            </a:lvl9pPr>
          </a:lstStyle>
          <a:p/>
        </p:txBody>
      </p:sp>
      <p:sp>
        <p:nvSpPr>
          <p:cNvPr id="817" name="Google Shape;817;p35"/>
          <p:cNvSpPr/>
          <p:nvPr>
            <p:ph idx="2" type="pic"/>
          </p:nvPr>
        </p:nvSpPr>
        <p:spPr>
          <a:xfrm>
            <a:off x="2085150" y="2852925"/>
            <a:ext cx="4973700" cy="1750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18" name="Shape 81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19" name="Shape 819"/>
        <p:cNvGrpSpPr/>
        <p:nvPr/>
      </p:nvGrpSpPr>
      <p:grpSpPr>
        <a:xfrm>
          <a:off x="0" y="0"/>
          <a:ext cx="0" cy="0"/>
          <a:chOff x="0" y="0"/>
          <a:chExt cx="0" cy="0"/>
        </a:xfrm>
      </p:grpSpPr>
      <p:pic>
        <p:nvPicPr>
          <p:cNvPr id="820" name="Google Shape;820;p3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821" name="Google Shape;821;p3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2" name="Google Shape;822;p37"/>
          <p:cNvGrpSpPr/>
          <p:nvPr/>
        </p:nvGrpSpPr>
        <p:grpSpPr>
          <a:xfrm>
            <a:off x="-317255" y="-728874"/>
            <a:ext cx="1656312" cy="1660374"/>
            <a:chOff x="2929375" y="236175"/>
            <a:chExt cx="805325" cy="807300"/>
          </a:xfrm>
        </p:grpSpPr>
        <p:sp>
          <p:nvSpPr>
            <p:cNvPr id="823" name="Google Shape;823;p3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37"/>
          <p:cNvGrpSpPr/>
          <p:nvPr/>
        </p:nvGrpSpPr>
        <p:grpSpPr>
          <a:xfrm>
            <a:off x="7885975" y="4700725"/>
            <a:ext cx="538025" cy="157800"/>
            <a:chOff x="2575325" y="1348650"/>
            <a:chExt cx="538025" cy="157800"/>
          </a:xfrm>
        </p:grpSpPr>
        <p:sp>
          <p:nvSpPr>
            <p:cNvPr id="843" name="Google Shape;843;p37"/>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7"/>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7"/>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6" name="Google Shape;846;p37"/>
          <p:cNvGrpSpPr/>
          <p:nvPr/>
        </p:nvGrpSpPr>
        <p:grpSpPr>
          <a:xfrm>
            <a:off x="-502186" y="3642837"/>
            <a:ext cx="925310" cy="943383"/>
            <a:chOff x="595389" y="1761100"/>
            <a:chExt cx="925310" cy="943383"/>
          </a:xfrm>
        </p:grpSpPr>
        <p:cxnSp>
          <p:nvCxnSpPr>
            <p:cNvPr id="847" name="Google Shape;847;p3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48" name="Google Shape;848;p3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49" name="Google Shape;849;p3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50" name="Google Shape;850;p37"/>
          <p:cNvGrpSpPr/>
          <p:nvPr/>
        </p:nvGrpSpPr>
        <p:grpSpPr>
          <a:xfrm>
            <a:off x="8662839" y="540000"/>
            <a:ext cx="925310" cy="943383"/>
            <a:chOff x="595389" y="1761100"/>
            <a:chExt cx="925310" cy="943383"/>
          </a:xfrm>
        </p:grpSpPr>
        <p:cxnSp>
          <p:nvCxnSpPr>
            <p:cNvPr id="851" name="Google Shape;851;p3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52" name="Google Shape;852;p3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853" name="Google Shape;853;p3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854" name="Google Shape;854;p37"/>
          <p:cNvGrpSpPr/>
          <p:nvPr/>
        </p:nvGrpSpPr>
        <p:grpSpPr>
          <a:xfrm>
            <a:off x="3779711" y="155824"/>
            <a:ext cx="1584576" cy="196550"/>
            <a:chOff x="750198" y="155824"/>
            <a:chExt cx="1584576" cy="196550"/>
          </a:xfrm>
        </p:grpSpPr>
        <p:sp>
          <p:nvSpPr>
            <p:cNvPr id="855" name="Google Shape;855;p3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37"/>
          <p:cNvSpPr txBox="1"/>
          <p:nvPr>
            <p:ph type="title"/>
          </p:nvPr>
        </p:nvSpPr>
        <p:spPr>
          <a:xfrm>
            <a:off x="1949100" y="540000"/>
            <a:ext cx="52458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2pPr>
            <a:lvl3pPr lvl="2"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3pPr>
            <a:lvl4pPr lvl="3"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4pPr>
            <a:lvl5pPr lvl="4"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5pPr>
            <a:lvl6pPr lvl="5"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6pPr>
            <a:lvl7pPr lvl="6"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7pPr>
            <a:lvl8pPr lvl="7"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8pPr>
            <a:lvl9pPr lvl="8" algn="l">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874" name="Google Shape;874;p37"/>
          <p:cNvSpPr txBox="1"/>
          <p:nvPr>
            <p:ph idx="1" type="subTitle"/>
          </p:nvPr>
        </p:nvSpPr>
        <p:spPr>
          <a:xfrm>
            <a:off x="713100" y="227847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5" name="Google Shape;875;p37"/>
          <p:cNvSpPr txBox="1"/>
          <p:nvPr>
            <p:ph idx="2" type="title"/>
          </p:nvPr>
        </p:nvSpPr>
        <p:spPr>
          <a:xfrm>
            <a:off x="1424084" y="1399475"/>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876" name="Google Shape;876;p37"/>
          <p:cNvSpPr txBox="1"/>
          <p:nvPr>
            <p:ph idx="3" type="subTitle"/>
          </p:nvPr>
        </p:nvSpPr>
        <p:spPr>
          <a:xfrm>
            <a:off x="3318133" y="227848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7" name="Google Shape;877;p37"/>
          <p:cNvSpPr txBox="1"/>
          <p:nvPr>
            <p:ph idx="4" type="title"/>
          </p:nvPr>
        </p:nvSpPr>
        <p:spPr>
          <a:xfrm>
            <a:off x="4028899" y="1399425"/>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878" name="Google Shape;878;p37"/>
          <p:cNvSpPr txBox="1"/>
          <p:nvPr>
            <p:ph idx="5" type="subTitle"/>
          </p:nvPr>
        </p:nvSpPr>
        <p:spPr>
          <a:xfrm>
            <a:off x="713100" y="3863575"/>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9" name="Google Shape;879;p37"/>
          <p:cNvSpPr txBox="1"/>
          <p:nvPr>
            <p:ph idx="6" type="title"/>
          </p:nvPr>
        </p:nvSpPr>
        <p:spPr>
          <a:xfrm>
            <a:off x="1424074" y="2984552"/>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880" name="Google Shape;880;p37"/>
          <p:cNvSpPr txBox="1"/>
          <p:nvPr>
            <p:ph idx="7" type="subTitle"/>
          </p:nvPr>
        </p:nvSpPr>
        <p:spPr>
          <a:xfrm>
            <a:off x="3318107" y="3863576"/>
            <a:ext cx="2313900" cy="573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1" name="Google Shape;881;p37"/>
          <p:cNvSpPr txBox="1"/>
          <p:nvPr>
            <p:ph idx="8" type="title"/>
          </p:nvPr>
        </p:nvSpPr>
        <p:spPr>
          <a:xfrm>
            <a:off x="4028899" y="2984573"/>
            <a:ext cx="892200" cy="439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solidFill>
                  <a:schemeClr val="lt1"/>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882" name="Google Shape;882;p37"/>
          <p:cNvSpPr txBox="1"/>
          <p:nvPr>
            <p:ph idx="9" type="subTitle"/>
          </p:nvPr>
        </p:nvSpPr>
        <p:spPr>
          <a:xfrm>
            <a:off x="713100" y="19289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83" name="Google Shape;883;p37"/>
          <p:cNvSpPr txBox="1"/>
          <p:nvPr>
            <p:ph idx="13" type="subTitle"/>
          </p:nvPr>
        </p:nvSpPr>
        <p:spPr>
          <a:xfrm>
            <a:off x="3318075" y="19289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84" name="Google Shape;884;p37"/>
          <p:cNvSpPr txBox="1"/>
          <p:nvPr>
            <p:ph idx="14" type="subTitle"/>
          </p:nvPr>
        </p:nvSpPr>
        <p:spPr>
          <a:xfrm>
            <a:off x="713235" y="3514075"/>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85" name="Google Shape;885;p37"/>
          <p:cNvSpPr txBox="1"/>
          <p:nvPr>
            <p:ph idx="15" type="subTitle"/>
          </p:nvPr>
        </p:nvSpPr>
        <p:spPr>
          <a:xfrm>
            <a:off x="3318210" y="3514073"/>
            <a:ext cx="2313900" cy="501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86" name="Google Shape;886;p37"/>
          <p:cNvSpPr/>
          <p:nvPr>
            <p:ph idx="16" type="pic"/>
          </p:nvPr>
        </p:nvSpPr>
        <p:spPr>
          <a:xfrm>
            <a:off x="5844900" y="1359600"/>
            <a:ext cx="2579100" cy="29373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887" name="Shape 887"/>
        <p:cNvGrpSpPr/>
        <p:nvPr/>
      </p:nvGrpSpPr>
      <p:grpSpPr>
        <a:xfrm>
          <a:off x="0" y="0"/>
          <a:ext cx="0" cy="0"/>
          <a:chOff x="0" y="0"/>
          <a:chExt cx="0" cy="0"/>
        </a:xfrm>
      </p:grpSpPr>
      <p:pic>
        <p:nvPicPr>
          <p:cNvPr id="888" name="Google Shape;888;p3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889" name="Google Shape;889;p38"/>
          <p:cNvGrpSpPr/>
          <p:nvPr/>
        </p:nvGrpSpPr>
        <p:grpSpPr>
          <a:xfrm>
            <a:off x="-943205" y="4190838"/>
            <a:ext cx="1656312" cy="1660374"/>
            <a:chOff x="2929375" y="236175"/>
            <a:chExt cx="805325" cy="807300"/>
          </a:xfrm>
        </p:grpSpPr>
        <p:sp>
          <p:nvSpPr>
            <p:cNvPr id="890" name="Google Shape;890;p3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38"/>
          <p:cNvGrpSpPr/>
          <p:nvPr/>
        </p:nvGrpSpPr>
        <p:grpSpPr>
          <a:xfrm>
            <a:off x="4302975" y="4715075"/>
            <a:ext cx="538025" cy="157800"/>
            <a:chOff x="2575325" y="1348650"/>
            <a:chExt cx="538025" cy="157800"/>
          </a:xfrm>
        </p:grpSpPr>
        <p:sp>
          <p:nvSpPr>
            <p:cNvPr id="910" name="Google Shape;910;p3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38"/>
          <p:cNvGrpSpPr/>
          <p:nvPr/>
        </p:nvGrpSpPr>
        <p:grpSpPr>
          <a:xfrm>
            <a:off x="-289536" y="342037"/>
            <a:ext cx="925310" cy="943383"/>
            <a:chOff x="595389" y="1761100"/>
            <a:chExt cx="925310" cy="943383"/>
          </a:xfrm>
        </p:grpSpPr>
        <p:cxnSp>
          <p:nvCxnSpPr>
            <p:cNvPr id="914" name="Google Shape;914;p3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15" name="Google Shape;915;p3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16" name="Google Shape;916;p3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17" name="Google Shape;917;p38"/>
          <p:cNvGrpSpPr/>
          <p:nvPr/>
        </p:nvGrpSpPr>
        <p:grpSpPr>
          <a:xfrm>
            <a:off x="8659439" y="4065800"/>
            <a:ext cx="925310" cy="943383"/>
            <a:chOff x="595389" y="1761100"/>
            <a:chExt cx="925310" cy="943383"/>
          </a:xfrm>
        </p:grpSpPr>
        <p:cxnSp>
          <p:nvCxnSpPr>
            <p:cNvPr id="918" name="Google Shape;918;p3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19" name="Google Shape;919;p3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20" name="Google Shape;920;p3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21" name="Google Shape;921;p38"/>
          <p:cNvGrpSpPr/>
          <p:nvPr/>
        </p:nvGrpSpPr>
        <p:grpSpPr>
          <a:xfrm>
            <a:off x="3779698" y="213224"/>
            <a:ext cx="1584576" cy="196550"/>
            <a:chOff x="750198" y="155824"/>
            <a:chExt cx="1584576" cy="196550"/>
          </a:xfrm>
        </p:grpSpPr>
        <p:sp>
          <p:nvSpPr>
            <p:cNvPr id="922" name="Google Shape;922;p3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38"/>
          <p:cNvGrpSpPr/>
          <p:nvPr/>
        </p:nvGrpSpPr>
        <p:grpSpPr>
          <a:xfrm>
            <a:off x="8293945" y="-374937"/>
            <a:ext cx="1656312" cy="1660374"/>
            <a:chOff x="2929375" y="236175"/>
            <a:chExt cx="805325" cy="807300"/>
          </a:xfrm>
        </p:grpSpPr>
        <p:sp>
          <p:nvSpPr>
            <p:cNvPr id="941" name="Google Shape;941;p3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60" name="Google Shape;960;p38"/>
          <p:cNvPicPr preferRelativeResize="0"/>
          <p:nvPr/>
        </p:nvPicPr>
        <p:blipFill rotWithShape="1">
          <a:blip r:embed="rId3">
            <a:alphaModFix/>
          </a:blip>
          <a:srcRect b="0" l="0" r="0" t="0"/>
          <a:stretch/>
        </p:blipFill>
        <p:spPr>
          <a:xfrm>
            <a:off x="940350" y="766000"/>
            <a:ext cx="2413750" cy="36206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961" name="Shape 961"/>
        <p:cNvGrpSpPr/>
        <p:nvPr/>
      </p:nvGrpSpPr>
      <p:grpSpPr>
        <a:xfrm>
          <a:off x="0" y="0"/>
          <a:ext cx="0" cy="0"/>
          <a:chOff x="0" y="0"/>
          <a:chExt cx="0" cy="0"/>
        </a:xfrm>
      </p:grpSpPr>
      <p:pic>
        <p:nvPicPr>
          <p:cNvPr id="962" name="Google Shape;962;p3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963" name="Google Shape;963;p39"/>
          <p:cNvGrpSpPr/>
          <p:nvPr/>
        </p:nvGrpSpPr>
        <p:grpSpPr>
          <a:xfrm>
            <a:off x="-943205" y="812288"/>
            <a:ext cx="1656312" cy="1660374"/>
            <a:chOff x="2929375" y="236175"/>
            <a:chExt cx="805325" cy="807300"/>
          </a:xfrm>
        </p:grpSpPr>
        <p:sp>
          <p:nvSpPr>
            <p:cNvPr id="964" name="Google Shape;964;p3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3" name="Google Shape;983;p39"/>
          <p:cNvGrpSpPr/>
          <p:nvPr/>
        </p:nvGrpSpPr>
        <p:grpSpPr>
          <a:xfrm>
            <a:off x="8236250" y="4715075"/>
            <a:ext cx="538025" cy="157800"/>
            <a:chOff x="2575325" y="1348650"/>
            <a:chExt cx="538025" cy="157800"/>
          </a:xfrm>
        </p:grpSpPr>
        <p:sp>
          <p:nvSpPr>
            <p:cNvPr id="984" name="Google Shape;984;p3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7" name="Google Shape;987;p39"/>
          <p:cNvGrpSpPr/>
          <p:nvPr/>
        </p:nvGrpSpPr>
        <p:grpSpPr>
          <a:xfrm>
            <a:off x="7735464" y="-403388"/>
            <a:ext cx="925310" cy="943383"/>
            <a:chOff x="595389" y="1761100"/>
            <a:chExt cx="925310" cy="943383"/>
          </a:xfrm>
        </p:grpSpPr>
        <p:cxnSp>
          <p:nvCxnSpPr>
            <p:cNvPr id="988" name="Google Shape;988;p3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89" name="Google Shape;989;p3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90" name="Google Shape;990;p3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91" name="Google Shape;991;p39"/>
          <p:cNvGrpSpPr/>
          <p:nvPr/>
        </p:nvGrpSpPr>
        <p:grpSpPr>
          <a:xfrm>
            <a:off x="-577711" y="3820875"/>
            <a:ext cx="925310" cy="943383"/>
            <a:chOff x="595389" y="1761100"/>
            <a:chExt cx="925310" cy="943383"/>
          </a:xfrm>
        </p:grpSpPr>
        <p:cxnSp>
          <p:nvCxnSpPr>
            <p:cNvPr id="992" name="Google Shape;992;p3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93" name="Google Shape;993;p3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994" name="Google Shape;994;p3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995" name="Google Shape;995;p39"/>
          <p:cNvGrpSpPr/>
          <p:nvPr/>
        </p:nvGrpSpPr>
        <p:grpSpPr>
          <a:xfrm>
            <a:off x="305598" y="213224"/>
            <a:ext cx="1584576" cy="196550"/>
            <a:chOff x="750198" y="155824"/>
            <a:chExt cx="1584576" cy="196550"/>
          </a:xfrm>
        </p:grpSpPr>
        <p:sp>
          <p:nvSpPr>
            <p:cNvPr id="996" name="Google Shape;996;p3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39"/>
          <p:cNvGrpSpPr/>
          <p:nvPr/>
        </p:nvGrpSpPr>
        <p:grpSpPr>
          <a:xfrm>
            <a:off x="8313670" y="2728488"/>
            <a:ext cx="1656312" cy="1660374"/>
            <a:chOff x="2929375" y="236175"/>
            <a:chExt cx="805325" cy="807300"/>
          </a:xfrm>
        </p:grpSpPr>
        <p:sp>
          <p:nvSpPr>
            <p:cNvPr id="1015" name="Google Shape;1015;p3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34" name="Google Shape;1034;p39"/>
          <p:cNvPicPr preferRelativeResize="0"/>
          <p:nvPr/>
        </p:nvPicPr>
        <p:blipFill rotWithShape="1">
          <a:blip r:embed="rId3">
            <a:alphaModFix/>
          </a:blip>
          <a:srcRect b="0" l="22484" r="10794" t="0"/>
          <a:stretch/>
        </p:blipFill>
        <p:spPr>
          <a:xfrm>
            <a:off x="5704419" y="1382887"/>
            <a:ext cx="2386925" cy="2386851"/>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24"/>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4" name="Google Shape;64;p24"/>
          <p:cNvGrpSpPr/>
          <p:nvPr/>
        </p:nvGrpSpPr>
        <p:grpSpPr>
          <a:xfrm>
            <a:off x="-1065655" y="2942788"/>
            <a:ext cx="1656312" cy="1660374"/>
            <a:chOff x="2929375" y="236175"/>
            <a:chExt cx="805325" cy="807300"/>
          </a:xfrm>
        </p:grpSpPr>
        <p:sp>
          <p:nvSpPr>
            <p:cNvPr id="65" name="Google Shape;65;p2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24"/>
          <p:cNvGrpSpPr/>
          <p:nvPr/>
        </p:nvGrpSpPr>
        <p:grpSpPr>
          <a:xfrm>
            <a:off x="5532700" y="4715075"/>
            <a:ext cx="538025" cy="157800"/>
            <a:chOff x="2575325" y="1348650"/>
            <a:chExt cx="538025" cy="157800"/>
          </a:xfrm>
        </p:grpSpPr>
        <p:sp>
          <p:nvSpPr>
            <p:cNvPr id="85" name="Google Shape;85;p24"/>
            <p:cNvSpPr/>
            <p:nvPr/>
          </p:nvSpPr>
          <p:spPr>
            <a:xfrm>
              <a:off x="2575325"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4"/>
            <p:cNvSpPr/>
            <p:nvPr/>
          </p:nvSpPr>
          <p:spPr>
            <a:xfrm>
              <a:off x="2765438"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4"/>
            <p:cNvSpPr/>
            <p:nvPr/>
          </p:nvSpPr>
          <p:spPr>
            <a:xfrm>
              <a:off x="2955550"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4"/>
          <p:cNvGrpSpPr/>
          <p:nvPr/>
        </p:nvGrpSpPr>
        <p:grpSpPr>
          <a:xfrm>
            <a:off x="-277036" y="-299063"/>
            <a:ext cx="925310" cy="943383"/>
            <a:chOff x="595389" y="1761100"/>
            <a:chExt cx="925310" cy="943383"/>
          </a:xfrm>
        </p:grpSpPr>
        <p:cxnSp>
          <p:nvCxnSpPr>
            <p:cNvPr id="89" name="Google Shape;89;p24"/>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90" name="Google Shape;90;p24"/>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91" name="Google Shape;91;p24"/>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grpSp>
        <p:nvGrpSpPr>
          <p:cNvPr id="92" name="Google Shape;92;p24"/>
          <p:cNvGrpSpPr/>
          <p:nvPr/>
        </p:nvGrpSpPr>
        <p:grpSpPr>
          <a:xfrm>
            <a:off x="2917989" y="4603375"/>
            <a:ext cx="925310" cy="943383"/>
            <a:chOff x="595389" y="1761100"/>
            <a:chExt cx="925310" cy="943383"/>
          </a:xfrm>
        </p:grpSpPr>
        <p:cxnSp>
          <p:nvCxnSpPr>
            <p:cNvPr id="93" name="Google Shape;93;p24"/>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94" name="Google Shape;94;p24"/>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95" name="Google Shape;95;p24"/>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grpSp>
        <p:nvGrpSpPr>
          <p:cNvPr id="96" name="Google Shape;96;p24"/>
          <p:cNvGrpSpPr/>
          <p:nvPr/>
        </p:nvGrpSpPr>
        <p:grpSpPr>
          <a:xfrm>
            <a:off x="6839423" y="227649"/>
            <a:ext cx="1584576" cy="196550"/>
            <a:chOff x="750198" y="155824"/>
            <a:chExt cx="1584576" cy="196550"/>
          </a:xfrm>
        </p:grpSpPr>
        <p:sp>
          <p:nvSpPr>
            <p:cNvPr id="97" name="Google Shape;97;p2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4"/>
          <p:cNvGrpSpPr/>
          <p:nvPr/>
        </p:nvGrpSpPr>
        <p:grpSpPr>
          <a:xfrm>
            <a:off x="8565764" y="2067650"/>
            <a:ext cx="925310" cy="943383"/>
            <a:chOff x="595389" y="1761100"/>
            <a:chExt cx="925310" cy="943383"/>
          </a:xfrm>
        </p:grpSpPr>
        <p:cxnSp>
          <p:nvCxnSpPr>
            <p:cNvPr id="116" name="Google Shape;116;p24"/>
            <p:cNvCxnSpPr/>
            <p:nvPr/>
          </p:nvCxnSpPr>
          <p:spPr>
            <a:xfrm>
              <a:off x="790199" y="2065118"/>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117" name="Google Shape;117;p24"/>
            <p:cNvCxnSpPr/>
            <p:nvPr/>
          </p:nvCxnSpPr>
          <p:spPr>
            <a:xfrm>
              <a:off x="595389" y="2117083"/>
              <a:ext cx="730500" cy="587400"/>
            </a:xfrm>
            <a:prstGeom prst="straightConnector1">
              <a:avLst/>
            </a:prstGeom>
            <a:noFill/>
            <a:ln cap="flat" cmpd="sng" w="9525">
              <a:solidFill>
                <a:schemeClr val="accent5"/>
              </a:solidFill>
              <a:prstDash val="solid"/>
              <a:round/>
              <a:headEnd len="sm" w="sm" type="none"/>
              <a:tailEnd len="sm" w="sm" type="none"/>
            </a:ln>
          </p:spPr>
        </p:cxnSp>
        <p:cxnSp>
          <p:nvCxnSpPr>
            <p:cNvPr id="118" name="Google Shape;118;p24"/>
            <p:cNvCxnSpPr/>
            <p:nvPr/>
          </p:nvCxnSpPr>
          <p:spPr>
            <a:xfrm>
              <a:off x="656919" y="1761100"/>
              <a:ext cx="730500" cy="587400"/>
            </a:xfrm>
            <a:prstGeom prst="straightConnector1">
              <a:avLst/>
            </a:prstGeom>
            <a:noFill/>
            <a:ln cap="flat" cmpd="sng" w="9525">
              <a:solidFill>
                <a:schemeClr val="accent5"/>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pic>
        <p:nvPicPr>
          <p:cNvPr id="120" name="Google Shape;120;p25"/>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21" name="Google Shape;121;p25"/>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25"/>
          <p:cNvGrpSpPr/>
          <p:nvPr/>
        </p:nvGrpSpPr>
        <p:grpSpPr>
          <a:xfrm>
            <a:off x="3743857" y="4286576"/>
            <a:ext cx="1656312" cy="1660374"/>
            <a:chOff x="2929375" y="236175"/>
            <a:chExt cx="805325" cy="807300"/>
          </a:xfrm>
        </p:grpSpPr>
        <p:sp>
          <p:nvSpPr>
            <p:cNvPr id="123" name="Google Shape;123;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5"/>
          <p:cNvGrpSpPr/>
          <p:nvPr/>
        </p:nvGrpSpPr>
        <p:grpSpPr>
          <a:xfrm rot="5400000">
            <a:off x="8456538" y="2939575"/>
            <a:ext cx="538025" cy="157800"/>
            <a:chOff x="2575325" y="1348650"/>
            <a:chExt cx="538025" cy="157800"/>
          </a:xfrm>
        </p:grpSpPr>
        <p:sp>
          <p:nvSpPr>
            <p:cNvPr id="143" name="Google Shape;143;p25"/>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5"/>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5"/>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25"/>
          <p:cNvGrpSpPr/>
          <p:nvPr/>
        </p:nvGrpSpPr>
        <p:grpSpPr>
          <a:xfrm>
            <a:off x="325689" y="3992850"/>
            <a:ext cx="925310" cy="943383"/>
            <a:chOff x="595389" y="1761100"/>
            <a:chExt cx="925310" cy="943383"/>
          </a:xfrm>
        </p:grpSpPr>
        <p:cxnSp>
          <p:nvCxnSpPr>
            <p:cNvPr id="147" name="Google Shape;147;p2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8" name="Google Shape;148;p2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49" name="Google Shape;149;p2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50" name="Google Shape;150;p25"/>
          <p:cNvGrpSpPr/>
          <p:nvPr/>
        </p:nvGrpSpPr>
        <p:grpSpPr>
          <a:xfrm>
            <a:off x="7961339" y="68312"/>
            <a:ext cx="925310" cy="943383"/>
            <a:chOff x="595389" y="1761100"/>
            <a:chExt cx="925310" cy="943383"/>
          </a:xfrm>
        </p:grpSpPr>
        <p:cxnSp>
          <p:nvCxnSpPr>
            <p:cNvPr id="151" name="Google Shape;151;p25"/>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2" name="Google Shape;152;p25"/>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153" name="Google Shape;153;p25"/>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154" name="Google Shape;154;p25"/>
          <p:cNvGrpSpPr/>
          <p:nvPr/>
        </p:nvGrpSpPr>
        <p:grpSpPr>
          <a:xfrm>
            <a:off x="750198" y="155824"/>
            <a:ext cx="1584576" cy="196550"/>
            <a:chOff x="750198" y="155824"/>
            <a:chExt cx="1584576" cy="196550"/>
          </a:xfrm>
        </p:grpSpPr>
        <p:sp>
          <p:nvSpPr>
            <p:cNvPr id="155" name="Google Shape;155;p2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25"/>
          <p:cNvSpPr txBox="1"/>
          <p:nvPr>
            <p:ph type="title"/>
          </p:nvPr>
        </p:nvSpPr>
        <p:spPr>
          <a:xfrm>
            <a:off x="720010" y="529475"/>
            <a:ext cx="77040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2800"/>
              <a:buNone/>
              <a:defRPr>
                <a:latin typeface="Roboto"/>
                <a:ea typeface="Roboto"/>
                <a:cs typeface="Roboto"/>
                <a:sym typeface="Roboto"/>
              </a:defRPr>
            </a:lvl2pPr>
            <a:lvl3pPr lvl="2" algn="r">
              <a:lnSpc>
                <a:spcPct val="100000"/>
              </a:lnSpc>
              <a:spcBef>
                <a:spcPts val="0"/>
              </a:spcBef>
              <a:spcAft>
                <a:spcPts val="0"/>
              </a:spcAft>
              <a:buSzPts val="2800"/>
              <a:buNone/>
              <a:defRPr>
                <a:latin typeface="Roboto"/>
                <a:ea typeface="Roboto"/>
                <a:cs typeface="Roboto"/>
                <a:sym typeface="Roboto"/>
              </a:defRPr>
            </a:lvl3pPr>
            <a:lvl4pPr lvl="3" algn="r">
              <a:lnSpc>
                <a:spcPct val="100000"/>
              </a:lnSpc>
              <a:spcBef>
                <a:spcPts val="0"/>
              </a:spcBef>
              <a:spcAft>
                <a:spcPts val="0"/>
              </a:spcAft>
              <a:buSzPts val="2800"/>
              <a:buNone/>
              <a:defRPr>
                <a:latin typeface="Roboto"/>
                <a:ea typeface="Roboto"/>
                <a:cs typeface="Roboto"/>
                <a:sym typeface="Roboto"/>
              </a:defRPr>
            </a:lvl4pPr>
            <a:lvl5pPr lvl="4" algn="r">
              <a:lnSpc>
                <a:spcPct val="100000"/>
              </a:lnSpc>
              <a:spcBef>
                <a:spcPts val="0"/>
              </a:spcBef>
              <a:spcAft>
                <a:spcPts val="0"/>
              </a:spcAft>
              <a:buSzPts val="2800"/>
              <a:buNone/>
              <a:defRPr>
                <a:latin typeface="Roboto"/>
                <a:ea typeface="Roboto"/>
                <a:cs typeface="Roboto"/>
                <a:sym typeface="Roboto"/>
              </a:defRPr>
            </a:lvl5pPr>
            <a:lvl6pPr lvl="5" algn="r">
              <a:lnSpc>
                <a:spcPct val="100000"/>
              </a:lnSpc>
              <a:spcBef>
                <a:spcPts val="0"/>
              </a:spcBef>
              <a:spcAft>
                <a:spcPts val="0"/>
              </a:spcAft>
              <a:buSzPts val="2800"/>
              <a:buNone/>
              <a:defRPr>
                <a:latin typeface="Roboto"/>
                <a:ea typeface="Roboto"/>
                <a:cs typeface="Roboto"/>
                <a:sym typeface="Roboto"/>
              </a:defRPr>
            </a:lvl6pPr>
            <a:lvl7pPr lvl="6" algn="r">
              <a:lnSpc>
                <a:spcPct val="100000"/>
              </a:lnSpc>
              <a:spcBef>
                <a:spcPts val="0"/>
              </a:spcBef>
              <a:spcAft>
                <a:spcPts val="0"/>
              </a:spcAft>
              <a:buSzPts val="2800"/>
              <a:buNone/>
              <a:defRPr>
                <a:latin typeface="Roboto"/>
                <a:ea typeface="Roboto"/>
                <a:cs typeface="Roboto"/>
                <a:sym typeface="Roboto"/>
              </a:defRPr>
            </a:lvl7pPr>
            <a:lvl8pPr lvl="7" algn="r">
              <a:lnSpc>
                <a:spcPct val="100000"/>
              </a:lnSpc>
              <a:spcBef>
                <a:spcPts val="0"/>
              </a:spcBef>
              <a:spcAft>
                <a:spcPts val="0"/>
              </a:spcAft>
              <a:buSzPts val="2800"/>
              <a:buNone/>
              <a:defRPr>
                <a:latin typeface="Roboto"/>
                <a:ea typeface="Roboto"/>
                <a:cs typeface="Roboto"/>
                <a:sym typeface="Roboto"/>
              </a:defRPr>
            </a:lvl8pPr>
            <a:lvl9pPr lvl="8" algn="r">
              <a:lnSpc>
                <a:spcPct val="100000"/>
              </a:lnSpc>
              <a:spcBef>
                <a:spcPts val="0"/>
              </a:spcBef>
              <a:spcAft>
                <a:spcPts val="0"/>
              </a:spcAft>
              <a:buSzPts val="2800"/>
              <a:buNone/>
              <a:defRPr>
                <a:latin typeface="Roboto"/>
                <a:ea typeface="Roboto"/>
                <a:cs typeface="Roboto"/>
                <a:sym typeface="Roboto"/>
              </a:defRPr>
            </a:lvl9pPr>
          </a:lstStyle>
          <a:p/>
        </p:txBody>
      </p:sp>
      <p:sp>
        <p:nvSpPr>
          <p:cNvPr id="174" name="Google Shape;174;p25"/>
          <p:cNvSpPr txBox="1"/>
          <p:nvPr>
            <p:ph idx="1" type="subTitle"/>
          </p:nvPr>
        </p:nvSpPr>
        <p:spPr>
          <a:xfrm>
            <a:off x="720000" y="1789050"/>
            <a:ext cx="4345800" cy="21783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Font typeface="Hind Light"/>
              <a:buChar char="●"/>
              <a:defRPr/>
            </a:lvl1pPr>
            <a:lvl2pPr lvl="1" algn="r">
              <a:lnSpc>
                <a:spcPct val="100000"/>
              </a:lnSpc>
              <a:spcBef>
                <a:spcPts val="1600"/>
              </a:spcBef>
              <a:spcAft>
                <a:spcPts val="0"/>
              </a:spcAft>
              <a:buClr>
                <a:srgbClr val="E76A28"/>
              </a:buClr>
              <a:buSzPts val="1600"/>
              <a:buFont typeface="Nunito Light"/>
              <a:buChar char="○"/>
              <a:defRPr sz="2100"/>
            </a:lvl2pPr>
            <a:lvl3pPr lvl="2" algn="r">
              <a:lnSpc>
                <a:spcPct val="100000"/>
              </a:lnSpc>
              <a:spcBef>
                <a:spcPts val="0"/>
              </a:spcBef>
              <a:spcAft>
                <a:spcPts val="0"/>
              </a:spcAft>
              <a:buClr>
                <a:srgbClr val="E76A28"/>
              </a:buClr>
              <a:buSzPts val="1500"/>
              <a:buFont typeface="Nunito Light"/>
              <a:buChar char="■"/>
              <a:defRPr sz="2100"/>
            </a:lvl3pPr>
            <a:lvl4pPr lvl="3" algn="r">
              <a:lnSpc>
                <a:spcPct val="100000"/>
              </a:lnSpc>
              <a:spcBef>
                <a:spcPts val="0"/>
              </a:spcBef>
              <a:spcAft>
                <a:spcPts val="0"/>
              </a:spcAft>
              <a:buClr>
                <a:srgbClr val="E76A28"/>
              </a:buClr>
              <a:buSzPts val="1500"/>
              <a:buFont typeface="Nunito Light"/>
              <a:buChar char="●"/>
              <a:defRPr sz="2100"/>
            </a:lvl4pPr>
            <a:lvl5pPr lvl="4" algn="r">
              <a:lnSpc>
                <a:spcPct val="100000"/>
              </a:lnSpc>
              <a:spcBef>
                <a:spcPts val="0"/>
              </a:spcBef>
              <a:spcAft>
                <a:spcPts val="0"/>
              </a:spcAft>
              <a:buClr>
                <a:srgbClr val="E76A28"/>
              </a:buClr>
              <a:buSzPts val="1400"/>
              <a:buFont typeface="Nunito Light"/>
              <a:buChar char="○"/>
              <a:defRPr sz="2100"/>
            </a:lvl5pPr>
            <a:lvl6pPr lvl="5" algn="r">
              <a:lnSpc>
                <a:spcPct val="100000"/>
              </a:lnSpc>
              <a:spcBef>
                <a:spcPts val="0"/>
              </a:spcBef>
              <a:spcAft>
                <a:spcPts val="0"/>
              </a:spcAft>
              <a:buClr>
                <a:srgbClr val="999999"/>
              </a:buClr>
              <a:buSzPts val="1400"/>
              <a:buFont typeface="Nunito Light"/>
              <a:buChar char="■"/>
              <a:defRPr sz="2100"/>
            </a:lvl6pPr>
            <a:lvl7pPr lvl="6" algn="r">
              <a:lnSpc>
                <a:spcPct val="100000"/>
              </a:lnSpc>
              <a:spcBef>
                <a:spcPts val="0"/>
              </a:spcBef>
              <a:spcAft>
                <a:spcPts val="0"/>
              </a:spcAft>
              <a:buClr>
                <a:srgbClr val="999999"/>
              </a:buClr>
              <a:buSzPts val="1300"/>
              <a:buFont typeface="Nunito Light"/>
              <a:buChar char="●"/>
              <a:defRPr sz="2100"/>
            </a:lvl7pPr>
            <a:lvl8pPr lvl="7" algn="r">
              <a:lnSpc>
                <a:spcPct val="100000"/>
              </a:lnSpc>
              <a:spcBef>
                <a:spcPts val="0"/>
              </a:spcBef>
              <a:spcAft>
                <a:spcPts val="0"/>
              </a:spcAft>
              <a:buClr>
                <a:srgbClr val="999999"/>
              </a:buClr>
              <a:buSzPts val="1300"/>
              <a:buFont typeface="Nunito Light"/>
              <a:buChar char="○"/>
              <a:defRPr sz="2100"/>
            </a:lvl8pPr>
            <a:lvl9pPr lvl="8" algn="r">
              <a:lnSpc>
                <a:spcPct val="100000"/>
              </a:lnSpc>
              <a:spcBef>
                <a:spcPts val="0"/>
              </a:spcBef>
              <a:spcAft>
                <a:spcPts val="0"/>
              </a:spcAft>
              <a:buClr>
                <a:srgbClr val="999999"/>
              </a:buClr>
              <a:buSzPts val="1400"/>
              <a:buFont typeface="Nunito Light"/>
              <a:buChar char="■"/>
              <a:defRPr sz="2100"/>
            </a:lvl9pPr>
          </a:lstStyle>
          <a:p/>
        </p:txBody>
      </p:sp>
      <p:sp>
        <p:nvSpPr>
          <p:cNvPr id="175" name="Google Shape;175;p25"/>
          <p:cNvSpPr/>
          <p:nvPr>
            <p:ph idx="2"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6" name="Shape 176"/>
        <p:cNvGrpSpPr/>
        <p:nvPr/>
      </p:nvGrpSpPr>
      <p:grpSpPr>
        <a:xfrm>
          <a:off x="0" y="0"/>
          <a:ext cx="0" cy="0"/>
          <a:chOff x="0" y="0"/>
          <a:chExt cx="0" cy="0"/>
        </a:xfrm>
      </p:grpSpPr>
      <p:pic>
        <p:nvPicPr>
          <p:cNvPr id="177" name="Google Shape;177;p26"/>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178" name="Google Shape;178;p26"/>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26"/>
          <p:cNvGrpSpPr/>
          <p:nvPr/>
        </p:nvGrpSpPr>
        <p:grpSpPr>
          <a:xfrm>
            <a:off x="-943205" y="1741563"/>
            <a:ext cx="1656312" cy="1660374"/>
            <a:chOff x="2929375" y="236175"/>
            <a:chExt cx="805325" cy="807300"/>
          </a:xfrm>
        </p:grpSpPr>
        <p:sp>
          <p:nvSpPr>
            <p:cNvPr id="180" name="Google Shape;180;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26"/>
          <p:cNvGrpSpPr/>
          <p:nvPr/>
        </p:nvGrpSpPr>
        <p:grpSpPr>
          <a:xfrm>
            <a:off x="4302975" y="4715075"/>
            <a:ext cx="538025" cy="157800"/>
            <a:chOff x="2575325" y="1348650"/>
            <a:chExt cx="538025" cy="157800"/>
          </a:xfrm>
        </p:grpSpPr>
        <p:sp>
          <p:nvSpPr>
            <p:cNvPr id="200" name="Google Shape;200;p2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6"/>
          <p:cNvGrpSpPr/>
          <p:nvPr/>
        </p:nvGrpSpPr>
        <p:grpSpPr>
          <a:xfrm>
            <a:off x="322789" y="68312"/>
            <a:ext cx="925310" cy="943383"/>
            <a:chOff x="595389" y="1761100"/>
            <a:chExt cx="925310" cy="943383"/>
          </a:xfrm>
        </p:grpSpPr>
        <p:cxnSp>
          <p:nvCxnSpPr>
            <p:cNvPr id="204" name="Google Shape;204;p2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5" name="Google Shape;205;p2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2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07" name="Google Shape;207;p26"/>
          <p:cNvGrpSpPr/>
          <p:nvPr/>
        </p:nvGrpSpPr>
        <p:grpSpPr>
          <a:xfrm>
            <a:off x="7931839" y="4065800"/>
            <a:ext cx="925310" cy="943383"/>
            <a:chOff x="595389" y="1761100"/>
            <a:chExt cx="925310" cy="943383"/>
          </a:xfrm>
        </p:grpSpPr>
        <p:cxnSp>
          <p:nvCxnSpPr>
            <p:cNvPr id="208" name="Google Shape;208;p26"/>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09" name="Google Shape;209;p26"/>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p26"/>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11" name="Google Shape;211;p26"/>
          <p:cNvGrpSpPr/>
          <p:nvPr/>
        </p:nvGrpSpPr>
        <p:grpSpPr>
          <a:xfrm>
            <a:off x="6839423" y="213224"/>
            <a:ext cx="1584576" cy="196550"/>
            <a:chOff x="750198" y="155824"/>
            <a:chExt cx="1584576" cy="196550"/>
          </a:xfrm>
        </p:grpSpPr>
        <p:sp>
          <p:nvSpPr>
            <p:cNvPr id="212" name="Google Shape;212;p2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6"/>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1" name="Google Shape;231;p26"/>
          <p:cNvSpPr txBox="1"/>
          <p:nvPr>
            <p:ph idx="1" type="subTitle"/>
          </p:nvPr>
        </p:nvSpPr>
        <p:spPr>
          <a:xfrm>
            <a:off x="4955264" y="3344402"/>
            <a:ext cx="2976600" cy="698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32" name="Google Shape;232;p26"/>
          <p:cNvSpPr txBox="1"/>
          <p:nvPr>
            <p:ph idx="2" type="subTitle"/>
          </p:nvPr>
        </p:nvSpPr>
        <p:spPr>
          <a:xfrm>
            <a:off x="4955264" y="1967072"/>
            <a:ext cx="2976600" cy="6987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33" name="Google Shape;233;p26"/>
          <p:cNvSpPr txBox="1"/>
          <p:nvPr>
            <p:ph idx="3" type="subTitle"/>
          </p:nvPr>
        </p:nvSpPr>
        <p:spPr>
          <a:xfrm>
            <a:off x="4955262" y="3024018"/>
            <a:ext cx="29766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4" name="Google Shape;234;p26"/>
          <p:cNvSpPr txBox="1"/>
          <p:nvPr>
            <p:ph idx="4" type="subTitle"/>
          </p:nvPr>
        </p:nvSpPr>
        <p:spPr>
          <a:xfrm>
            <a:off x="4955262" y="1646688"/>
            <a:ext cx="2976600" cy="4776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2400"/>
              <a:buFont typeface="Anton"/>
              <a:buNone/>
              <a:defRPr b="1" sz="24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5" name="Google Shape;235;p26"/>
          <p:cNvSpPr/>
          <p:nvPr>
            <p:ph idx="5" type="pic"/>
          </p:nvPr>
        </p:nvSpPr>
        <p:spPr>
          <a:xfrm>
            <a:off x="1212113" y="1325975"/>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236" name="Shape 236"/>
        <p:cNvGrpSpPr/>
        <p:nvPr/>
      </p:nvGrpSpPr>
      <p:grpSpPr>
        <a:xfrm>
          <a:off x="0" y="0"/>
          <a:ext cx="0" cy="0"/>
          <a:chOff x="0" y="0"/>
          <a:chExt cx="0" cy="0"/>
        </a:xfrm>
      </p:grpSpPr>
      <p:pic>
        <p:nvPicPr>
          <p:cNvPr id="237" name="Google Shape;237;p2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pic>
        <p:nvPicPr>
          <p:cNvPr id="238" name="Google Shape;238;p27"/>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grpSp>
        <p:nvGrpSpPr>
          <p:cNvPr id="239" name="Google Shape;239;p27"/>
          <p:cNvGrpSpPr/>
          <p:nvPr/>
        </p:nvGrpSpPr>
        <p:grpSpPr>
          <a:xfrm>
            <a:off x="7947370" y="-568374"/>
            <a:ext cx="1656312" cy="1660374"/>
            <a:chOff x="2929375" y="236175"/>
            <a:chExt cx="805325" cy="807300"/>
          </a:xfrm>
        </p:grpSpPr>
        <p:sp>
          <p:nvSpPr>
            <p:cNvPr id="240" name="Google Shape;240;p2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7"/>
          <p:cNvGrpSpPr/>
          <p:nvPr/>
        </p:nvGrpSpPr>
        <p:grpSpPr>
          <a:xfrm>
            <a:off x="-401736" y="390950"/>
            <a:ext cx="925310" cy="943383"/>
            <a:chOff x="595389" y="1761100"/>
            <a:chExt cx="925310" cy="943383"/>
          </a:xfrm>
        </p:grpSpPr>
        <p:cxnSp>
          <p:nvCxnSpPr>
            <p:cNvPr id="260" name="Google Shape;260;p2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1" name="Google Shape;261;p2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2" name="Google Shape;262;p2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263" name="Google Shape;263;p27"/>
          <p:cNvGrpSpPr/>
          <p:nvPr/>
        </p:nvGrpSpPr>
        <p:grpSpPr>
          <a:xfrm>
            <a:off x="8568314" y="3963425"/>
            <a:ext cx="925310" cy="943383"/>
            <a:chOff x="595389" y="1761100"/>
            <a:chExt cx="925310" cy="943383"/>
          </a:xfrm>
        </p:grpSpPr>
        <p:cxnSp>
          <p:nvCxnSpPr>
            <p:cNvPr id="264" name="Google Shape;264;p27"/>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5" name="Google Shape;265;p27"/>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266" name="Google Shape;266;p27"/>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
        <p:nvSpPr>
          <p:cNvPr id="267" name="Google Shape;267;p27"/>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8" name="Google Shape;268;p27"/>
          <p:cNvSpPr txBox="1"/>
          <p:nvPr>
            <p:ph idx="1" type="subTitle"/>
          </p:nvPr>
        </p:nvSpPr>
        <p:spPr>
          <a:xfrm>
            <a:off x="1206900" y="1798775"/>
            <a:ext cx="3250500" cy="1897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69" name="Google Shape;269;p27"/>
          <p:cNvSpPr txBox="1"/>
          <p:nvPr>
            <p:ph idx="2" type="subTitle"/>
          </p:nvPr>
        </p:nvSpPr>
        <p:spPr>
          <a:xfrm>
            <a:off x="4686601" y="1798775"/>
            <a:ext cx="3250500" cy="1897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0" name="Shape 270"/>
        <p:cNvGrpSpPr/>
        <p:nvPr/>
      </p:nvGrpSpPr>
      <p:grpSpPr>
        <a:xfrm>
          <a:off x="0" y="0"/>
          <a:ext cx="0" cy="0"/>
          <a:chOff x="0" y="0"/>
          <a:chExt cx="0" cy="0"/>
        </a:xfrm>
      </p:grpSpPr>
      <p:pic>
        <p:nvPicPr>
          <p:cNvPr id="271" name="Google Shape;271;p28"/>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272" name="Google Shape;272;p28"/>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3" name="Google Shape;273;p28"/>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algn="l">
              <a:lnSpc>
                <a:spcPct val="100000"/>
              </a:lnSpc>
              <a:spcBef>
                <a:spcPts val="0"/>
              </a:spcBef>
              <a:spcAft>
                <a:spcPts val="0"/>
              </a:spcAft>
              <a:buClr>
                <a:srgbClr val="434343"/>
              </a:buClr>
              <a:buSzPts val="1400"/>
              <a:buFont typeface="Roboto Light"/>
              <a:buChar char="○"/>
              <a:defRPr/>
            </a:lvl2pPr>
            <a:lvl3pPr indent="-317500" lvl="2" marL="1371600" algn="l">
              <a:lnSpc>
                <a:spcPct val="100000"/>
              </a:lnSpc>
              <a:spcBef>
                <a:spcPts val="0"/>
              </a:spcBef>
              <a:spcAft>
                <a:spcPts val="0"/>
              </a:spcAft>
              <a:buClr>
                <a:srgbClr val="434343"/>
              </a:buClr>
              <a:buSzPts val="1400"/>
              <a:buFont typeface="Roboto Light"/>
              <a:buChar char="■"/>
              <a:defRPr/>
            </a:lvl3pPr>
            <a:lvl4pPr indent="-317500" lvl="3" marL="1828800" algn="l">
              <a:lnSpc>
                <a:spcPct val="100000"/>
              </a:lnSpc>
              <a:spcBef>
                <a:spcPts val="0"/>
              </a:spcBef>
              <a:spcAft>
                <a:spcPts val="0"/>
              </a:spcAft>
              <a:buClr>
                <a:srgbClr val="434343"/>
              </a:buClr>
              <a:buSzPts val="1400"/>
              <a:buFont typeface="Roboto Light"/>
              <a:buChar char="●"/>
              <a:defRPr/>
            </a:lvl4pPr>
            <a:lvl5pPr indent="-317500" lvl="4" marL="2286000" algn="l">
              <a:lnSpc>
                <a:spcPct val="100000"/>
              </a:lnSpc>
              <a:spcBef>
                <a:spcPts val="0"/>
              </a:spcBef>
              <a:spcAft>
                <a:spcPts val="0"/>
              </a:spcAft>
              <a:buClr>
                <a:srgbClr val="434343"/>
              </a:buClr>
              <a:buSzPts val="1400"/>
              <a:buFont typeface="Roboto Light"/>
              <a:buChar char="○"/>
              <a:defRPr/>
            </a:lvl5pPr>
            <a:lvl6pPr indent="-317500" lvl="5" marL="2743200" algn="l">
              <a:lnSpc>
                <a:spcPct val="100000"/>
              </a:lnSpc>
              <a:spcBef>
                <a:spcPts val="0"/>
              </a:spcBef>
              <a:spcAft>
                <a:spcPts val="0"/>
              </a:spcAft>
              <a:buClr>
                <a:srgbClr val="434343"/>
              </a:buClr>
              <a:buSzPts val="1400"/>
              <a:buFont typeface="Roboto Light"/>
              <a:buChar char="■"/>
              <a:defRPr/>
            </a:lvl6pPr>
            <a:lvl7pPr indent="-317500" lvl="6" marL="3200400" algn="l">
              <a:lnSpc>
                <a:spcPct val="100000"/>
              </a:lnSpc>
              <a:spcBef>
                <a:spcPts val="0"/>
              </a:spcBef>
              <a:spcAft>
                <a:spcPts val="0"/>
              </a:spcAft>
              <a:buClr>
                <a:srgbClr val="434343"/>
              </a:buClr>
              <a:buSzPts val="1400"/>
              <a:buFont typeface="Roboto Light"/>
              <a:buChar char="●"/>
              <a:defRPr/>
            </a:lvl7pPr>
            <a:lvl8pPr indent="-317500" lvl="7" marL="3657600" algn="l">
              <a:lnSpc>
                <a:spcPct val="100000"/>
              </a:lnSpc>
              <a:spcBef>
                <a:spcPts val="0"/>
              </a:spcBef>
              <a:spcAft>
                <a:spcPts val="0"/>
              </a:spcAft>
              <a:buClr>
                <a:srgbClr val="434343"/>
              </a:buClr>
              <a:buSzPts val="1400"/>
              <a:buFont typeface="Roboto Light"/>
              <a:buChar char="○"/>
              <a:defRPr/>
            </a:lvl8pPr>
            <a:lvl9pPr indent="-317500" lvl="8" marL="4114800" algn="l">
              <a:lnSpc>
                <a:spcPct val="100000"/>
              </a:lnSpc>
              <a:spcBef>
                <a:spcPts val="0"/>
              </a:spcBef>
              <a:spcAft>
                <a:spcPts val="0"/>
              </a:spcAft>
              <a:buClr>
                <a:srgbClr val="434343"/>
              </a:buClr>
              <a:buSzPts val="1400"/>
              <a:buFont typeface="Roboto Light"/>
              <a:buChar char="■"/>
              <a:defRPr/>
            </a:lvl9pPr>
          </a:lstStyle>
          <a:p/>
        </p:txBody>
      </p:sp>
      <p:grpSp>
        <p:nvGrpSpPr>
          <p:cNvPr id="274" name="Google Shape;274;p28"/>
          <p:cNvGrpSpPr/>
          <p:nvPr/>
        </p:nvGrpSpPr>
        <p:grpSpPr>
          <a:xfrm>
            <a:off x="-1008030" y="3427238"/>
            <a:ext cx="1656312" cy="1660374"/>
            <a:chOff x="2929375" y="236175"/>
            <a:chExt cx="805325" cy="807300"/>
          </a:xfrm>
        </p:grpSpPr>
        <p:sp>
          <p:nvSpPr>
            <p:cNvPr id="275" name="Google Shape;275;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28"/>
          <p:cNvGrpSpPr/>
          <p:nvPr/>
        </p:nvGrpSpPr>
        <p:grpSpPr>
          <a:xfrm>
            <a:off x="5532700" y="4715075"/>
            <a:ext cx="538025" cy="157800"/>
            <a:chOff x="2575325" y="1348650"/>
            <a:chExt cx="538025" cy="157800"/>
          </a:xfrm>
        </p:grpSpPr>
        <p:sp>
          <p:nvSpPr>
            <p:cNvPr id="295" name="Google Shape;295;p2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8"/>
          <p:cNvGrpSpPr/>
          <p:nvPr/>
        </p:nvGrpSpPr>
        <p:grpSpPr>
          <a:xfrm>
            <a:off x="-246311" y="-75763"/>
            <a:ext cx="925310" cy="943383"/>
            <a:chOff x="595389" y="1761100"/>
            <a:chExt cx="925310" cy="943383"/>
          </a:xfrm>
        </p:grpSpPr>
        <p:cxnSp>
          <p:nvCxnSpPr>
            <p:cNvPr id="299" name="Google Shape;299;p2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00" name="Google Shape;300;p2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01" name="Google Shape;301;p2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02" name="Google Shape;302;p28"/>
          <p:cNvGrpSpPr/>
          <p:nvPr/>
        </p:nvGrpSpPr>
        <p:grpSpPr>
          <a:xfrm>
            <a:off x="3436664" y="4715075"/>
            <a:ext cx="925310" cy="943383"/>
            <a:chOff x="595389" y="1761100"/>
            <a:chExt cx="925310" cy="943383"/>
          </a:xfrm>
        </p:grpSpPr>
        <p:cxnSp>
          <p:nvCxnSpPr>
            <p:cNvPr id="303" name="Google Shape;303;p2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04" name="Google Shape;304;p2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05" name="Google Shape;305;p2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06" name="Google Shape;306;p28"/>
          <p:cNvGrpSpPr/>
          <p:nvPr/>
        </p:nvGrpSpPr>
        <p:grpSpPr>
          <a:xfrm>
            <a:off x="3777323" y="213224"/>
            <a:ext cx="1584576" cy="196550"/>
            <a:chOff x="750198" y="155824"/>
            <a:chExt cx="1584576" cy="196550"/>
          </a:xfrm>
        </p:grpSpPr>
        <p:sp>
          <p:nvSpPr>
            <p:cNvPr id="307" name="Google Shape;307;p2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8"/>
          <p:cNvGrpSpPr/>
          <p:nvPr/>
        </p:nvGrpSpPr>
        <p:grpSpPr>
          <a:xfrm>
            <a:off x="8565764" y="2067650"/>
            <a:ext cx="925310" cy="943383"/>
            <a:chOff x="595389" y="1761100"/>
            <a:chExt cx="925310" cy="943383"/>
          </a:xfrm>
        </p:grpSpPr>
        <p:cxnSp>
          <p:nvCxnSpPr>
            <p:cNvPr id="326" name="Google Shape;326;p28"/>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27" name="Google Shape;327;p28"/>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28" name="Google Shape;328;p28"/>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9" name="Shape 329"/>
        <p:cNvGrpSpPr/>
        <p:nvPr/>
      </p:nvGrpSpPr>
      <p:grpSpPr>
        <a:xfrm>
          <a:off x="0" y="0"/>
          <a:ext cx="0" cy="0"/>
          <a:chOff x="0" y="0"/>
          <a:chExt cx="0" cy="0"/>
        </a:xfrm>
      </p:grpSpPr>
      <p:pic>
        <p:nvPicPr>
          <p:cNvPr id="330" name="Google Shape;330;p29"/>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331" name="Google Shape;331;p29"/>
          <p:cNvSpPr/>
          <p:nvPr/>
        </p:nvSpPr>
        <p:spPr>
          <a:xfrm>
            <a:off x="0" y="3681125"/>
            <a:ext cx="9144000" cy="146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9"/>
          <p:cNvSpPr txBox="1"/>
          <p:nvPr>
            <p:ph hasCustomPrompt="1" type="title"/>
          </p:nvPr>
        </p:nvSpPr>
        <p:spPr>
          <a:xfrm>
            <a:off x="1788075" y="913275"/>
            <a:ext cx="5567700" cy="1151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3" name="Google Shape;333;p29"/>
          <p:cNvSpPr txBox="1"/>
          <p:nvPr>
            <p:ph idx="1" type="subTitle"/>
          </p:nvPr>
        </p:nvSpPr>
        <p:spPr>
          <a:xfrm>
            <a:off x="1788076" y="2215550"/>
            <a:ext cx="5567700" cy="4059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34" name="Google Shape;334;p29"/>
          <p:cNvSpPr/>
          <p:nvPr>
            <p:ph idx="2" type="pic"/>
          </p:nvPr>
        </p:nvSpPr>
        <p:spPr>
          <a:xfrm>
            <a:off x="1788125" y="2772325"/>
            <a:ext cx="5567700" cy="18309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grpSp>
        <p:nvGrpSpPr>
          <p:cNvPr id="335" name="Google Shape;335;p29"/>
          <p:cNvGrpSpPr/>
          <p:nvPr/>
        </p:nvGrpSpPr>
        <p:grpSpPr>
          <a:xfrm>
            <a:off x="8047120" y="-563637"/>
            <a:ext cx="1656312" cy="1660374"/>
            <a:chOff x="2929375" y="236175"/>
            <a:chExt cx="805325" cy="807300"/>
          </a:xfrm>
        </p:grpSpPr>
        <p:sp>
          <p:nvSpPr>
            <p:cNvPr id="336" name="Google Shape;336;p2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29"/>
          <p:cNvGrpSpPr/>
          <p:nvPr/>
        </p:nvGrpSpPr>
        <p:grpSpPr>
          <a:xfrm>
            <a:off x="4302975" y="232600"/>
            <a:ext cx="538025" cy="157800"/>
            <a:chOff x="2575325" y="1348650"/>
            <a:chExt cx="538025" cy="157800"/>
          </a:xfrm>
        </p:grpSpPr>
        <p:sp>
          <p:nvSpPr>
            <p:cNvPr id="356" name="Google Shape;356;p2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29"/>
          <p:cNvGrpSpPr/>
          <p:nvPr/>
        </p:nvGrpSpPr>
        <p:grpSpPr>
          <a:xfrm>
            <a:off x="322789" y="68312"/>
            <a:ext cx="925310" cy="943383"/>
            <a:chOff x="595389" y="1761100"/>
            <a:chExt cx="925310" cy="943383"/>
          </a:xfrm>
        </p:grpSpPr>
        <p:cxnSp>
          <p:nvCxnSpPr>
            <p:cNvPr id="360" name="Google Shape;360;p2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61" name="Google Shape;361;p2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62" name="Google Shape;362;p2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63" name="Google Shape;363;p29"/>
          <p:cNvGrpSpPr/>
          <p:nvPr/>
        </p:nvGrpSpPr>
        <p:grpSpPr>
          <a:xfrm>
            <a:off x="8637789" y="2336900"/>
            <a:ext cx="925310" cy="943383"/>
            <a:chOff x="595389" y="1761100"/>
            <a:chExt cx="925310" cy="943383"/>
          </a:xfrm>
        </p:grpSpPr>
        <p:cxnSp>
          <p:nvCxnSpPr>
            <p:cNvPr id="364" name="Google Shape;364;p29"/>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65" name="Google Shape;365;p29"/>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366" name="Google Shape;366;p29"/>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367" name="Google Shape;367;p29"/>
          <p:cNvGrpSpPr/>
          <p:nvPr/>
        </p:nvGrpSpPr>
        <p:grpSpPr>
          <a:xfrm>
            <a:off x="7206823" y="4794824"/>
            <a:ext cx="1584576" cy="196550"/>
            <a:chOff x="750198" y="155824"/>
            <a:chExt cx="1584576" cy="196550"/>
          </a:xfrm>
        </p:grpSpPr>
        <p:sp>
          <p:nvSpPr>
            <p:cNvPr id="368" name="Google Shape;368;p2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9"/>
          <p:cNvGrpSpPr/>
          <p:nvPr/>
        </p:nvGrpSpPr>
        <p:grpSpPr>
          <a:xfrm>
            <a:off x="-719905" y="4169388"/>
            <a:ext cx="1656312" cy="1660374"/>
            <a:chOff x="2929375" y="236175"/>
            <a:chExt cx="805325" cy="807300"/>
          </a:xfrm>
        </p:grpSpPr>
        <p:sp>
          <p:nvSpPr>
            <p:cNvPr id="387" name="Google Shape;387;p2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6" name="Shape 406"/>
        <p:cNvGrpSpPr/>
        <p:nvPr/>
      </p:nvGrpSpPr>
      <p:grpSpPr>
        <a:xfrm>
          <a:off x="0" y="0"/>
          <a:ext cx="0" cy="0"/>
          <a:chOff x="0" y="0"/>
          <a:chExt cx="0" cy="0"/>
        </a:xfrm>
      </p:grpSpPr>
      <p:pic>
        <p:nvPicPr>
          <p:cNvPr id="407" name="Google Shape;407;p30"/>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408" name="Google Shape;408;p30"/>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30"/>
          <p:cNvGrpSpPr/>
          <p:nvPr/>
        </p:nvGrpSpPr>
        <p:grpSpPr>
          <a:xfrm>
            <a:off x="-1159330" y="1458601"/>
            <a:ext cx="1656312" cy="1660374"/>
            <a:chOff x="2929375" y="236175"/>
            <a:chExt cx="805325" cy="807300"/>
          </a:xfrm>
        </p:grpSpPr>
        <p:sp>
          <p:nvSpPr>
            <p:cNvPr id="410" name="Google Shape;410;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30"/>
          <p:cNvGrpSpPr/>
          <p:nvPr/>
        </p:nvGrpSpPr>
        <p:grpSpPr>
          <a:xfrm>
            <a:off x="4302988" y="4715075"/>
            <a:ext cx="538025" cy="157800"/>
            <a:chOff x="2575325" y="1348650"/>
            <a:chExt cx="538025" cy="157800"/>
          </a:xfrm>
        </p:grpSpPr>
        <p:sp>
          <p:nvSpPr>
            <p:cNvPr id="430" name="Google Shape;430;p30"/>
            <p:cNvSpPr/>
            <p:nvPr/>
          </p:nvSpPr>
          <p:spPr>
            <a:xfrm>
              <a:off x="2575325"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2765438"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p:nvPr/>
          </p:nvSpPr>
          <p:spPr>
            <a:xfrm>
              <a:off x="2955550"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30"/>
          <p:cNvGrpSpPr/>
          <p:nvPr/>
        </p:nvGrpSpPr>
        <p:grpSpPr>
          <a:xfrm>
            <a:off x="-296736" y="-320688"/>
            <a:ext cx="925310" cy="943383"/>
            <a:chOff x="595389" y="1761100"/>
            <a:chExt cx="925310" cy="943383"/>
          </a:xfrm>
        </p:grpSpPr>
        <p:cxnSp>
          <p:nvCxnSpPr>
            <p:cNvPr id="434" name="Google Shape;434;p3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p3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6" name="Google Shape;436;p3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37" name="Google Shape;437;p30"/>
          <p:cNvGrpSpPr/>
          <p:nvPr/>
        </p:nvGrpSpPr>
        <p:grpSpPr>
          <a:xfrm>
            <a:off x="8608989" y="2100062"/>
            <a:ext cx="925310" cy="943383"/>
            <a:chOff x="595389" y="1761100"/>
            <a:chExt cx="925310" cy="943383"/>
          </a:xfrm>
        </p:grpSpPr>
        <p:cxnSp>
          <p:nvCxnSpPr>
            <p:cNvPr id="438" name="Google Shape;438;p30"/>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39" name="Google Shape;439;p30"/>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440" name="Google Shape;440;p30"/>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441" name="Google Shape;441;p30"/>
          <p:cNvGrpSpPr/>
          <p:nvPr/>
        </p:nvGrpSpPr>
        <p:grpSpPr>
          <a:xfrm>
            <a:off x="6839423" y="213224"/>
            <a:ext cx="1584576" cy="196550"/>
            <a:chOff x="750198" y="155824"/>
            <a:chExt cx="1584576" cy="196550"/>
          </a:xfrm>
        </p:grpSpPr>
        <p:sp>
          <p:nvSpPr>
            <p:cNvPr id="442" name="Google Shape;442;p3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30"/>
          <p:cNvSpPr txBox="1"/>
          <p:nvPr>
            <p:ph type="title"/>
          </p:nvPr>
        </p:nvSpPr>
        <p:spPr>
          <a:xfrm>
            <a:off x="719900" y="882475"/>
            <a:ext cx="7704000" cy="131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1" name="Google Shape;461;p30"/>
          <p:cNvSpPr/>
          <p:nvPr>
            <p:ph idx="2" type="pic"/>
          </p:nvPr>
        </p:nvSpPr>
        <p:spPr>
          <a:xfrm>
            <a:off x="720000" y="2416025"/>
            <a:ext cx="7704000" cy="18450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sp>
      <p:grpSp>
        <p:nvGrpSpPr>
          <p:cNvPr id="462" name="Google Shape;462;p30"/>
          <p:cNvGrpSpPr/>
          <p:nvPr/>
        </p:nvGrpSpPr>
        <p:grpSpPr>
          <a:xfrm>
            <a:off x="8111795" y="4368926"/>
            <a:ext cx="1656312" cy="1660374"/>
            <a:chOff x="2929375" y="236175"/>
            <a:chExt cx="805325" cy="807300"/>
          </a:xfrm>
        </p:grpSpPr>
        <p:sp>
          <p:nvSpPr>
            <p:cNvPr id="463" name="Google Shape;463;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482" name="Shape 482"/>
        <p:cNvGrpSpPr/>
        <p:nvPr/>
      </p:nvGrpSpPr>
      <p:grpSpPr>
        <a:xfrm>
          <a:off x="0" y="0"/>
          <a:ext cx="0" cy="0"/>
          <a:chOff x="0" y="0"/>
          <a:chExt cx="0" cy="0"/>
        </a:xfrm>
      </p:grpSpPr>
      <p:pic>
        <p:nvPicPr>
          <p:cNvPr id="483" name="Google Shape;483;p31"/>
          <p:cNvPicPr preferRelativeResize="0"/>
          <p:nvPr/>
        </p:nvPicPr>
        <p:blipFill rotWithShape="1">
          <a:blip r:embed="rId2">
            <a:alphaModFix/>
          </a:blip>
          <a:srcRect b="0" l="0" r="0" t="0"/>
          <a:stretch/>
        </p:blipFill>
        <p:spPr>
          <a:xfrm rot="-5400000">
            <a:off x="1993300" y="-1993300"/>
            <a:ext cx="5152625" cy="9139226"/>
          </a:xfrm>
          <a:prstGeom prst="rect">
            <a:avLst/>
          </a:prstGeom>
          <a:noFill/>
          <a:ln>
            <a:noFill/>
          </a:ln>
        </p:spPr>
      </p:pic>
      <p:sp>
        <p:nvSpPr>
          <p:cNvPr id="484" name="Google Shape;484;p3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85" name="Google Shape;485;p31"/>
          <p:cNvGrpSpPr/>
          <p:nvPr/>
        </p:nvGrpSpPr>
        <p:grpSpPr>
          <a:xfrm>
            <a:off x="1520470" y="4673463"/>
            <a:ext cx="1656312" cy="1660374"/>
            <a:chOff x="2929375" y="236175"/>
            <a:chExt cx="805325" cy="807300"/>
          </a:xfrm>
        </p:grpSpPr>
        <p:sp>
          <p:nvSpPr>
            <p:cNvPr id="486" name="Google Shape;486;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31"/>
          <p:cNvGrpSpPr/>
          <p:nvPr/>
        </p:nvGrpSpPr>
        <p:grpSpPr>
          <a:xfrm rot="5400000">
            <a:off x="93600" y="2492838"/>
            <a:ext cx="538025" cy="157800"/>
            <a:chOff x="2575325" y="1348650"/>
            <a:chExt cx="538025" cy="157800"/>
          </a:xfrm>
        </p:grpSpPr>
        <p:sp>
          <p:nvSpPr>
            <p:cNvPr id="506" name="Google Shape;506;p3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31"/>
          <p:cNvGrpSpPr/>
          <p:nvPr/>
        </p:nvGrpSpPr>
        <p:grpSpPr>
          <a:xfrm>
            <a:off x="-323011" y="3530000"/>
            <a:ext cx="925310" cy="943383"/>
            <a:chOff x="595389" y="1761100"/>
            <a:chExt cx="925310" cy="943383"/>
          </a:xfrm>
        </p:grpSpPr>
        <p:cxnSp>
          <p:nvCxnSpPr>
            <p:cNvPr id="510" name="Google Shape;510;p3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11" name="Google Shape;511;p3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12" name="Google Shape;512;p3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513" name="Google Shape;513;p31"/>
          <p:cNvGrpSpPr/>
          <p:nvPr/>
        </p:nvGrpSpPr>
        <p:grpSpPr>
          <a:xfrm>
            <a:off x="6500373" y="4743899"/>
            <a:ext cx="1584576" cy="196550"/>
            <a:chOff x="750198" y="155824"/>
            <a:chExt cx="1584576" cy="196550"/>
          </a:xfrm>
        </p:grpSpPr>
        <p:sp>
          <p:nvSpPr>
            <p:cNvPr id="514" name="Google Shape;514;p3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31"/>
          <p:cNvGrpSpPr/>
          <p:nvPr/>
        </p:nvGrpSpPr>
        <p:grpSpPr>
          <a:xfrm>
            <a:off x="8529739" y="965475"/>
            <a:ext cx="925310" cy="943383"/>
            <a:chOff x="595389" y="1761100"/>
            <a:chExt cx="925310" cy="943383"/>
          </a:xfrm>
        </p:grpSpPr>
        <p:cxnSp>
          <p:nvCxnSpPr>
            <p:cNvPr id="533" name="Google Shape;533;p31"/>
            <p:cNvCxnSpPr/>
            <p:nvPr/>
          </p:nvCxnSpPr>
          <p:spPr>
            <a:xfrm>
              <a:off x="790199" y="2065118"/>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34" name="Google Shape;534;p31"/>
            <p:cNvCxnSpPr/>
            <p:nvPr/>
          </p:nvCxnSpPr>
          <p:spPr>
            <a:xfrm>
              <a:off x="595389" y="2117083"/>
              <a:ext cx="730500" cy="587400"/>
            </a:xfrm>
            <a:prstGeom prst="straightConnector1">
              <a:avLst/>
            </a:prstGeom>
            <a:noFill/>
            <a:ln cap="flat" cmpd="sng" w="9525">
              <a:solidFill>
                <a:schemeClr val="dk2"/>
              </a:solidFill>
              <a:prstDash val="solid"/>
              <a:round/>
              <a:headEnd len="sm" w="sm" type="none"/>
              <a:tailEnd len="sm" w="sm" type="none"/>
            </a:ln>
          </p:spPr>
        </p:cxnSp>
        <p:cxnSp>
          <p:nvCxnSpPr>
            <p:cNvPr id="535" name="Google Shape;535;p31"/>
            <p:cNvCxnSpPr/>
            <p:nvPr/>
          </p:nvCxnSpPr>
          <p:spPr>
            <a:xfrm>
              <a:off x="656919" y="1761100"/>
              <a:ext cx="730500" cy="587400"/>
            </a:xfrm>
            <a:prstGeom prst="straightConnector1">
              <a:avLst/>
            </a:prstGeom>
            <a:noFill/>
            <a:ln cap="flat" cmpd="sng" w="9525">
              <a:solidFill>
                <a:schemeClr val="dk2"/>
              </a:solidFill>
              <a:prstDash val="solid"/>
              <a:round/>
              <a:headEnd len="sm" w="sm" type="none"/>
              <a:tailEnd len="sm" w="sm" type="none"/>
            </a:ln>
          </p:spPr>
        </p:cxnSp>
      </p:grpSp>
      <p:grpSp>
        <p:nvGrpSpPr>
          <p:cNvPr id="536" name="Google Shape;536;p31"/>
          <p:cNvGrpSpPr/>
          <p:nvPr/>
        </p:nvGrpSpPr>
        <p:grpSpPr>
          <a:xfrm>
            <a:off x="6153170" y="-1163137"/>
            <a:ext cx="1656312" cy="1660374"/>
            <a:chOff x="2929375" y="236175"/>
            <a:chExt cx="805325" cy="807300"/>
          </a:xfrm>
        </p:grpSpPr>
        <p:sp>
          <p:nvSpPr>
            <p:cNvPr id="537" name="Google Shape;537;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1000">
              <a:schemeClr val="lt2"/>
            </a:gs>
            <a:gs pos="49000">
              <a:schemeClr val="accent2"/>
            </a:gs>
            <a:gs pos="7500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1pPr>
            <a:lvl2pPr indent="-317500" lvl="1" marL="9144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2pPr>
            <a:lvl3pPr indent="-317500" lvl="2" marL="13716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3pPr>
            <a:lvl4pPr indent="-317500" lvl="3" marL="18288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4pPr>
            <a:lvl5pPr indent="-317500" lvl="4" marL="22860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5pPr>
            <a:lvl6pPr indent="-317500" lvl="5" marL="27432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6pPr>
            <a:lvl7pPr indent="-317500" lvl="6" marL="32004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7pPr>
            <a:lvl8pPr indent="-317500" lvl="7" marL="36576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8pPr>
            <a:lvl9pPr indent="-317500" lvl="8" marL="4114800" marR="0" rtl="0" algn="l">
              <a:lnSpc>
                <a:spcPct val="115000"/>
              </a:lnSpc>
              <a:spcBef>
                <a:spcPts val="0"/>
              </a:spcBef>
              <a:spcAft>
                <a:spcPts val="0"/>
              </a:spcAft>
              <a:buClr>
                <a:schemeClr val="dk1"/>
              </a:buClr>
              <a:buSzPts val="1400"/>
              <a:buFont typeface="Hind"/>
              <a:buChar char="■"/>
              <a:defRPr b="0" i="0" sz="1400" u="none" cap="none" strike="noStrike">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
          <p:cNvSpPr txBox="1"/>
          <p:nvPr>
            <p:ph type="title"/>
          </p:nvPr>
        </p:nvSpPr>
        <p:spPr>
          <a:xfrm>
            <a:off x="1565600" y="489125"/>
            <a:ext cx="77952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500">
                <a:latin typeface="Times New Roman"/>
                <a:ea typeface="Times New Roman"/>
                <a:cs typeface="Times New Roman"/>
                <a:sym typeface="Times New Roman"/>
              </a:rPr>
              <a:t>PUDUCHERRY TECHNOLOGICAL UNIVERSITY</a:t>
            </a:r>
            <a:endParaRPr sz="2500">
              <a:latin typeface="Times New Roman"/>
              <a:ea typeface="Times New Roman"/>
              <a:cs typeface="Times New Roman"/>
              <a:sym typeface="Times New Roman"/>
            </a:endParaRPr>
          </a:p>
          <a:p>
            <a:pPr indent="0" lvl="0" marL="0" rtl="0" algn="ctr">
              <a:lnSpc>
                <a:spcPct val="100000"/>
              </a:lnSpc>
              <a:spcBef>
                <a:spcPts val="0"/>
              </a:spcBef>
              <a:spcAft>
                <a:spcPts val="0"/>
              </a:spcAft>
              <a:buSzPts val="3000"/>
              <a:buNone/>
            </a:pPr>
            <a:r>
              <a:rPr lang="en" sz="2400">
                <a:solidFill>
                  <a:srgbClr val="0E2A47"/>
                </a:solidFill>
                <a:latin typeface="Times New Roman"/>
                <a:ea typeface="Times New Roman"/>
                <a:cs typeface="Times New Roman"/>
                <a:sym typeface="Times New Roman"/>
              </a:rPr>
              <a:t>Department of Electronics and Communication Engineering</a:t>
            </a:r>
            <a:endParaRPr sz="2400">
              <a:solidFill>
                <a:srgbClr val="0E2A47"/>
              </a:solidFill>
              <a:latin typeface="Times New Roman"/>
              <a:ea typeface="Times New Roman"/>
              <a:cs typeface="Times New Roman"/>
              <a:sym typeface="Times New Roman"/>
            </a:endParaRPr>
          </a:p>
        </p:txBody>
      </p:sp>
      <p:pic>
        <p:nvPicPr>
          <p:cNvPr id="1040" name="Google Shape;1040;p1"/>
          <p:cNvPicPr preferRelativeResize="0"/>
          <p:nvPr/>
        </p:nvPicPr>
        <p:blipFill rotWithShape="1">
          <a:blip r:embed="rId3">
            <a:alphaModFix/>
          </a:blip>
          <a:srcRect b="0" l="0" r="0" t="0"/>
          <a:stretch/>
        </p:blipFill>
        <p:spPr>
          <a:xfrm>
            <a:off x="152400" y="368550"/>
            <a:ext cx="1574225" cy="1558275"/>
          </a:xfrm>
          <a:prstGeom prst="rect">
            <a:avLst/>
          </a:prstGeom>
          <a:noFill/>
          <a:ln>
            <a:noFill/>
          </a:ln>
        </p:spPr>
      </p:pic>
      <p:sp>
        <p:nvSpPr>
          <p:cNvPr id="1041" name="Google Shape;1041;p1"/>
          <p:cNvSpPr txBox="1"/>
          <p:nvPr/>
        </p:nvSpPr>
        <p:spPr>
          <a:xfrm>
            <a:off x="5841425" y="3570150"/>
            <a:ext cx="3150300" cy="137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Hind"/>
                <a:ea typeface="Hind"/>
                <a:cs typeface="Hind"/>
                <a:sym typeface="Hind"/>
              </a:rPr>
              <a:t>Presented by:</a:t>
            </a:r>
            <a:endParaRPr b="1" i="0" sz="1400" u="sng" cap="none" strike="noStrike">
              <a:solidFill>
                <a:srgbClr val="000000"/>
              </a:solidFill>
              <a:latin typeface="Hind"/>
              <a:ea typeface="Hind"/>
              <a:cs typeface="Hind"/>
              <a:sym typeface="Hind"/>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Murali.M                                   19EC2001</a:t>
            </a:r>
            <a:endParaRPr b="0" i="0" sz="1400" u="none" cap="none" strike="noStrike">
              <a:solidFill>
                <a:srgbClr val="000000"/>
              </a:solidFill>
              <a:latin typeface="Hind"/>
              <a:ea typeface="Hind"/>
              <a:cs typeface="Hind"/>
              <a:sym typeface="Hind"/>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Thirumurugan.S                       20EC1082</a:t>
            </a:r>
            <a:endParaRPr b="0" i="0" sz="1400" u="none" cap="none" strike="noStrike">
              <a:solidFill>
                <a:srgbClr val="000000"/>
              </a:solidFill>
              <a:latin typeface="Hind"/>
              <a:ea typeface="Hind"/>
              <a:cs typeface="Hind"/>
              <a:sym typeface="Hind"/>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Anuragaa.S                              20EC1083</a:t>
            </a:r>
            <a:endParaRPr b="0" i="0" sz="1400" u="none" cap="none" strike="noStrike">
              <a:solidFill>
                <a:srgbClr val="000000"/>
              </a:solidFill>
              <a:latin typeface="Hind"/>
              <a:ea typeface="Hind"/>
              <a:cs typeface="Hind"/>
              <a:sym typeface="Hind"/>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Parimala Devi.T                       20EC2004</a:t>
            </a:r>
            <a:endParaRPr b="0" i="0" sz="1400" u="none" cap="none" strike="noStrike">
              <a:solidFill>
                <a:srgbClr val="000000"/>
              </a:solidFill>
              <a:latin typeface="Hind"/>
              <a:ea typeface="Hind"/>
              <a:cs typeface="Hind"/>
              <a:sym typeface="Hind"/>
            </a:endParaRPr>
          </a:p>
        </p:txBody>
      </p:sp>
      <p:sp>
        <p:nvSpPr>
          <p:cNvPr id="1042" name="Google Shape;1042;p1"/>
          <p:cNvSpPr txBox="1"/>
          <p:nvPr/>
        </p:nvSpPr>
        <p:spPr>
          <a:xfrm>
            <a:off x="174050" y="3570150"/>
            <a:ext cx="2352600" cy="126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Hind"/>
                <a:ea typeface="Hind"/>
                <a:cs typeface="Hind"/>
                <a:sym typeface="Hind"/>
              </a:rPr>
              <a:t>Guided By:</a:t>
            </a:r>
            <a:endParaRPr b="1" i="0" sz="1400" u="sng" cap="none" strike="noStrike">
              <a:solidFill>
                <a:srgbClr val="000000"/>
              </a:solidFill>
              <a:latin typeface="Hind"/>
              <a:ea typeface="Hind"/>
              <a:cs typeface="Hind"/>
              <a:sym typeface="Hind"/>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  Dr.Gnanou Florence Sudha</a:t>
            </a:r>
            <a:endParaRPr b="0" i="0" sz="1400" u="none" cap="none" strike="noStrike">
              <a:solidFill>
                <a:srgbClr val="000000"/>
              </a:solidFill>
              <a:latin typeface="Hind"/>
              <a:ea typeface="Hind"/>
              <a:cs typeface="Hind"/>
              <a:sym typeface="Hind"/>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Professor</a:t>
            </a:r>
            <a:endParaRPr b="0" i="0" sz="1400" u="none" cap="none" strike="noStrike">
              <a:solidFill>
                <a:srgbClr val="000000"/>
              </a:solidFill>
              <a:latin typeface="Hind"/>
              <a:ea typeface="Hind"/>
              <a:cs typeface="Hind"/>
              <a:sym typeface="Hind"/>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Hind"/>
                <a:ea typeface="Hind"/>
                <a:cs typeface="Hind"/>
                <a:sym typeface="Hind"/>
              </a:rPr>
              <a:t>Department of ECE,PTU </a:t>
            </a:r>
            <a:endParaRPr b="0" i="0" sz="1400" u="none" cap="none" strike="noStrike">
              <a:solidFill>
                <a:srgbClr val="000000"/>
              </a:solidFill>
              <a:latin typeface="Hind"/>
              <a:ea typeface="Hind"/>
              <a:cs typeface="Hind"/>
              <a:sym typeface="Hind"/>
            </a:endParaRPr>
          </a:p>
        </p:txBody>
      </p:sp>
      <p:sp>
        <p:nvSpPr>
          <p:cNvPr id="1043" name="Google Shape;1043;p1"/>
          <p:cNvSpPr txBox="1"/>
          <p:nvPr/>
        </p:nvSpPr>
        <p:spPr>
          <a:xfrm>
            <a:off x="764600" y="2172525"/>
            <a:ext cx="7924800" cy="112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000000"/>
                </a:solidFill>
                <a:latin typeface="Times New Roman"/>
                <a:ea typeface="Times New Roman"/>
                <a:cs typeface="Times New Roman"/>
                <a:sym typeface="Times New Roman"/>
              </a:rPr>
              <a:t>REAL TIME MISSING OBJECT DETECTOR</a:t>
            </a:r>
            <a:endParaRPr b="1" i="0" sz="2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(MINI PROJECT)</a:t>
            </a:r>
            <a:endParaRPr b="0" i="0" sz="1900" u="none" cap="none" strike="noStrike">
              <a:solidFill>
                <a:srgbClr val="000000"/>
              </a:solidFill>
              <a:latin typeface="Times New Roman"/>
              <a:ea typeface="Times New Roman"/>
              <a:cs typeface="Times New Roman"/>
              <a:sym typeface="Times New Roman"/>
            </a:endParaRPr>
          </a:p>
        </p:txBody>
      </p:sp>
      <p:cxnSp>
        <p:nvCxnSpPr>
          <p:cNvPr id="1044" name="Google Shape;1044;p1"/>
          <p:cNvCxnSpPr/>
          <p:nvPr/>
        </p:nvCxnSpPr>
        <p:spPr>
          <a:xfrm>
            <a:off x="174050" y="2040075"/>
            <a:ext cx="8734500" cy="19200"/>
          </a:xfrm>
          <a:prstGeom prst="straightConnector1">
            <a:avLst/>
          </a:prstGeom>
          <a:noFill/>
          <a:ln cap="flat" cmpd="sng" w="28575">
            <a:solidFill>
              <a:srgbClr val="21212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
          <p:cNvSpPr txBox="1"/>
          <p:nvPr>
            <p:ph type="title"/>
          </p:nvPr>
        </p:nvSpPr>
        <p:spPr>
          <a:xfrm>
            <a:off x="720000" y="24535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200">
                <a:solidFill>
                  <a:schemeClr val="accent3"/>
                </a:solidFill>
              </a:rPr>
              <a:t>Block Diagram</a:t>
            </a:r>
            <a:endParaRPr sz="3200"/>
          </a:p>
        </p:txBody>
      </p:sp>
      <p:grpSp>
        <p:nvGrpSpPr>
          <p:cNvPr id="1101" name="Google Shape;1101;p10"/>
          <p:cNvGrpSpPr/>
          <p:nvPr/>
        </p:nvGrpSpPr>
        <p:grpSpPr>
          <a:xfrm>
            <a:off x="6355750" y="4114400"/>
            <a:ext cx="538025" cy="157800"/>
            <a:chOff x="2575325" y="1348650"/>
            <a:chExt cx="538025" cy="157800"/>
          </a:xfrm>
        </p:grpSpPr>
        <p:sp>
          <p:nvSpPr>
            <p:cNvPr id="1102" name="Google Shape;1102;p1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10"/>
          <p:cNvGrpSpPr/>
          <p:nvPr/>
        </p:nvGrpSpPr>
        <p:grpSpPr>
          <a:xfrm>
            <a:off x="1726973" y="4095024"/>
            <a:ext cx="1584576" cy="196550"/>
            <a:chOff x="750198" y="155824"/>
            <a:chExt cx="1584576" cy="196550"/>
          </a:xfrm>
        </p:grpSpPr>
        <p:sp>
          <p:nvSpPr>
            <p:cNvPr id="1106" name="Google Shape;1106;p1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4" name="Google Shape;1124;p10"/>
          <p:cNvSpPr/>
          <p:nvPr/>
        </p:nvSpPr>
        <p:spPr>
          <a:xfrm>
            <a:off x="671550" y="1080262"/>
            <a:ext cx="7800900" cy="283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0"/>
          <p:cNvSpPr/>
          <p:nvPr/>
        </p:nvSpPr>
        <p:spPr>
          <a:xfrm>
            <a:off x="1247100" y="1519600"/>
            <a:ext cx="2432700" cy="16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FINDER MODULE</a:t>
            </a:r>
            <a:endParaRPr b="0" i="0" sz="1200" u="none" cap="none" strike="noStrike">
              <a:solidFill>
                <a:srgbClr val="000000"/>
              </a:solidFill>
              <a:latin typeface="Arial"/>
              <a:ea typeface="Arial"/>
              <a:cs typeface="Arial"/>
              <a:sym typeface="Arial"/>
            </a:endParaRPr>
          </a:p>
        </p:txBody>
      </p:sp>
      <p:sp>
        <p:nvSpPr>
          <p:cNvPr id="1126" name="Google Shape;1126;p10"/>
          <p:cNvSpPr/>
          <p:nvPr/>
        </p:nvSpPr>
        <p:spPr>
          <a:xfrm>
            <a:off x="1410488" y="1954850"/>
            <a:ext cx="492900" cy="310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228600" rotWithShape="0" algn="bl">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µc</a:t>
            </a:r>
            <a:endParaRPr b="0" i="0" sz="1400" u="none" cap="none" strike="noStrike">
              <a:solidFill>
                <a:srgbClr val="000000"/>
              </a:solidFill>
              <a:latin typeface="Arial"/>
              <a:ea typeface="Arial"/>
              <a:cs typeface="Arial"/>
              <a:sym typeface="Arial"/>
            </a:endParaRPr>
          </a:p>
        </p:txBody>
      </p:sp>
      <p:sp>
        <p:nvSpPr>
          <p:cNvPr id="1127" name="Google Shape;1127;p10"/>
          <p:cNvSpPr/>
          <p:nvPr/>
        </p:nvSpPr>
        <p:spPr>
          <a:xfrm>
            <a:off x="2562388" y="1936100"/>
            <a:ext cx="809100" cy="34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RF Transmitter</a:t>
            </a:r>
            <a:endParaRPr b="0" i="0" sz="800" u="none" cap="none" strike="noStrike">
              <a:solidFill>
                <a:srgbClr val="000000"/>
              </a:solidFill>
              <a:latin typeface="Arial"/>
              <a:ea typeface="Arial"/>
              <a:cs typeface="Arial"/>
              <a:sym typeface="Arial"/>
            </a:endParaRPr>
          </a:p>
        </p:txBody>
      </p:sp>
      <p:sp>
        <p:nvSpPr>
          <p:cNvPr id="1128" name="Google Shape;1128;p10"/>
          <p:cNvSpPr/>
          <p:nvPr/>
        </p:nvSpPr>
        <p:spPr>
          <a:xfrm>
            <a:off x="1903400" y="2031350"/>
            <a:ext cx="632100" cy="157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0"/>
          <p:cNvSpPr/>
          <p:nvPr/>
        </p:nvSpPr>
        <p:spPr>
          <a:xfrm>
            <a:off x="5709375" y="1341813"/>
            <a:ext cx="1799296" cy="1024584"/>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OBJECT MODULE 1</a:t>
            </a:r>
            <a:endParaRPr b="0" i="0" sz="1200" u="none" cap="none" strike="noStrike">
              <a:solidFill>
                <a:srgbClr val="000000"/>
              </a:solidFill>
              <a:latin typeface="Arial"/>
              <a:ea typeface="Arial"/>
              <a:cs typeface="Arial"/>
              <a:sym typeface="Arial"/>
            </a:endParaRPr>
          </a:p>
        </p:txBody>
      </p:sp>
      <p:sp>
        <p:nvSpPr>
          <p:cNvPr id="1130" name="Google Shape;1130;p10"/>
          <p:cNvSpPr/>
          <p:nvPr/>
        </p:nvSpPr>
        <p:spPr>
          <a:xfrm>
            <a:off x="7022296" y="1558610"/>
            <a:ext cx="364564" cy="19559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228600" rotWithShape="0" algn="bl">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µc</a:t>
            </a:r>
            <a:endParaRPr b="0" i="0" sz="1050" u="none" cap="none" strike="noStrike">
              <a:solidFill>
                <a:srgbClr val="000000"/>
              </a:solidFill>
              <a:latin typeface="Arial"/>
              <a:ea typeface="Arial"/>
              <a:cs typeface="Arial"/>
              <a:sym typeface="Arial"/>
            </a:endParaRPr>
          </a:p>
        </p:txBody>
      </p:sp>
      <p:sp>
        <p:nvSpPr>
          <p:cNvPr id="1131" name="Google Shape;1131;p10"/>
          <p:cNvSpPr/>
          <p:nvPr/>
        </p:nvSpPr>
        <p:spPr>
          <a:xfrm>
            <a:off x="5787456" y="1558610"/>
            <a:ext cx="598434" cy="21919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RF Receiver</a:t>
            </a:r>
            <a:endParaRPr b="0" i="0" sz="800" u="none" cap="none" strike="noStrike">
              <a:solidFill>
                <a:srgbClr val="000000"/>
              </a:solidFill>
              <a:latin typeface="Arial"/>
              <a:ea typeface="Arial"/>
              <a:cs typeface="Arial"/>
              <a:sym typeface="Arial"/>
            </a:endParaRPr>
          </a:p>
        </p:txBody>
      </p:sp>
      <p:sp>
        <p:nvSpPr>
          <p:cNvPr id="1132" name="Google Shape;1132;p10"/>
          <p:cNvSpPr/>
          <p:nvPr/>
        </p:nvSpPr>
        <p:spPr>
          <a:xfrm>
            <a:off x="6479760" y="1618552"/>
            <a:ext cx="467520" cy="99306"/>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3" name="Google Shape;1133;p10"/>
          <p:cNvPicPr preferRelativeResize="0"/>
          <p:nvPr/>
        </p:nvPicPr>
        <p:blipFill rotWithShape="1">
          <a:blip r:embed="rId3">
            <a:alphaModFix/>
          </a:blip>
          <a:srcRect b="0" l="0" r="0" t="0"/>
          <a:stretch/>
        </p:blipFill>
        <p:spPr>
          <a:xfrm>
            <a:off x="3371499" y="2365950"/>
            <a:ext cx="247599" cy="268125"/>
          </a:xfrm>
          <a:prstGeom prst="rect">
            <a:avLst/>
          </a:prstGeom>
          <a:noFill/>
          <a:ln>
            <a:noFill/>
          </a:ln>
        </p:spPr>
      </p:pic>
      <p:pic>
        <p:nvPicPr>
          <p:cNvPr id="1134" name="Google Shape;1134;p10"/>
          <p:cNvPicPr preferRelativeResize="0"/>
          <p:nvPr/>
        </p:nvPicPr>
        <p:blipFill rotWithShape="1">
          <a:blip r:embed="rId3">
            <a:alphaModFix/>
          </a:blip>
          <a:srcRect b="0" l="0" r="0" t="0"/>
          <a:stretch/>
        </p:blipFill>
        <p:spPr>
          <a:xfrm>
            <a:off x="5787456" y="1903362"/>
            <a:ext cx="183132" cy="168736"/>
          </a:xfrm>
          <a:prstGeom prst="rect">
            <a:avLst/>
          </a:prstGeom>
          <a:noFill/>
          <a:ln>
            <a:noFill/>
          </a:ln>
        </p:spPr>
      </p:pic>
      <p:sp>
        <p:nvSpPr>
          <p:cNvPr id="1135" name="Google Shape;1135;p10"/>
          <p:cNvSpPr/>
          <p:nvPr/>
        </p:nvSpPr>
        <p:spPr>
          <a:xfrm>
            <a:off x="1347500" y="2521175"/>
            <a:ext cx="434575" cy="1926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Power</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supply</a:t>
            </a:r>
            <a:endParaRPr b="0" i="0" sz="600" u="none" cap="none" strike="noStrike">
              <a:solidFill>
                <a:srgbClr val="000000"/>
              </a:solidFill>
              <a:latin typeface="Arial"/>
              <a:ea typeface="Arial"/>
              <a:cs typeface="Arial"/>
              <a:sym typeface="Arial"/>
            </a:endParaRPr>
          </a:p>
        </p:txBody>
      </p:sp>
      <p:sp>
        <p:nvSpPr>
          <p:cNvPr id="1136" name="Google Shape;1136;p10"/>
          <p:cNvSpPr/>
          <p:nvPr/>
        </p:nvSpPr>
        <p:spPr>
          <a:xfrm>
            <a:off x="6680732" y="1885805"/>
            <a:ext cx="645539" cy="203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Power</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supply</a:t>
            </a:r>
            <a:endParaRPr b="0" i="0" sz="600" u="none" cap="none" strike="noStrike">
              <a:solidFill>
                <a:srgbClr val="000000"/>
              </a:solidFill>
              <a:latin typeface="Arial"/>
              <a:ea typeface="Arial"/>
              <a:cs typeface="Arial"/>
              <a:sym typeface="Arial"/>
            </a:endParaRPr>
          </a:p>
        </p:txBody>
      </p:sp>
      <p:sp>
        <p:nvSpPr>
          <p:cNvPr id="1137" name="Google Shape;1137;p10"/>
          <p:cNvSpPr/>
          <p:nvPr/>
        </p:nvSpPr>
        <p:spPr>
          <a:xfrm>
            <a:off x="5709375" y="2713850"/>
            <a:ext cx="1799296" cy="1024584"/>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OBJECT MODULE 2</a:t>
            </a:r>
            <a:endParaRPr b="0" i="0" sz="1200" u="none" cap="none" strike="noStrike">
              <a:solidFill>
                <a:srgbClr val="000000"/>
              </a:solidFill>
              <a:latin typeface="Arial"/>
              <a:ea typeface="Arial"/>
              <a:cs typeface="Arial"/>
              <a:sym typeface="Arial"/>
            </a:endParaRPr>
          </a:p>
        </p:txBody>
      </p:sp>
      <p:sp>
        <p:nvSpPr>
          <p:cNvPr id="1138" name="Google Shape;1138;p10"/>
          <p:cNvSpPr/>
          <p:nvPr/>
        </p:nvSpPr>
        <p:spPr>
          <a:xfrm>
            <a:off x="7022296" y="2930647"/>
            <a:ext cx="364564" cy="19559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228600" rotWithShape="0" algn="bl">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µc</a:t>
            </a:r>
            <a:endParaRPr b="0" i="0" sz="1050" u="none" cap="none" strike="noStrike">
              <a:solidFill>
                <a:srgbClr val="000000"/>
              </a:solidFill>
              <a:latin typeface="Arial"/>
              <a:ea typeface="Arial"/>
              <a:cs typeface="Arial"/>
              <a:sym typeface="Arial"/>
            </a:endParaRPr>
          </a:p>
        </p:txBody>
      </p:sp>
      <p:sp>
        <p:nvSpPr>
          <p:cNvPr id="1139" name="Google Shape;1139;p10"/>
          <p:cNvSpPr/>
          <p:nvPr/>
        </p:nvSpPr>
        <p:spPr>
          <a:xfrm>
            <a:off x="5787456" y="2930647"/>
            <a:ext cx="598434" cy="21919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RF Receiver</a:t>
            </a:r>
            <a:endParaRPr b="0" i="0" sz="800" u="none" cap="none" strike="noStrike">
              <a:solidFill>
                <a:srgbClr val="000000"/>
              </a:solidFill>
              <a:latin typeface="Arial"/>
              <a:ea typeface="Arial"/>
              <a:cs typeface="Arial"/>
              <a:sym typeface="Arial"/>
            </a:endParaRPr>
          </a:p>
        </p:txBody>
      </p:sp>
      <p:sp>
        <p:nvSpPr>
          <p:cNvPr id="1140" name="Google Shape;1140;p10"/>
          <p:cNvSpPr/>
          <p:nvPr/>
        </p:nvSpPr>
        <p:spPr>
          <a:xfrm>
            <a:off x="6479760" y="2990589"/>
            <a:ext cx="467520" cy="99306"/>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1" name="Google Shape;1141;p10"/>
          <p:cNvPicPr preferRelativeResize="0"/>
          <p:nvPr/>
        </p:nvPicPr>
        <p:blipFill rotWithShape="1">
          <a:blip r:embed="rId3">
            <a:alphaModFix/>
          </a:blip>
          <a:srcRect b="0" l="0" r="0" t="0"/>
          <a:stretch/>
        </p:blipFill>
        <p:spPr>
          <a:xfrm>
            <a:off x="5787456" y="3275399"/>
            <a:ext cx="183132" cy="168736"/>
          </a:xfrm>
          <a:prstGeom prst="rect">
            <a:avLst/>
          </a:prstGeom>
          <a:noFill/>
          <a:ln>
            <a:noFill/>
          </a:ln>
        </p:spPr>
      </p:pic>
      <p:sp>
        <p:nvSpPr>
          <p:cNvPr id="1142" name="Google Shape;1142;p10"/>
          <p:cNvSpPr/>
          <p:nvPr/>
        </p:nvSpPr>
        <p:spPr>
          <a:xfrm>
            <a:off x="6680732" y="3257842"/>
            <a:ext cx="645539" cy="2038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Power</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supply</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g25ca9f272ec_0_23"/>
          <p:cNvSpPr txBox="1"/>
          <p:nvPr>
            <p:ph type="title"/>
          </p:nvPr>
        </p:nvSpPr>
        <p:spPr>
          <a:xfrm>
            <a:off x="720000" y="3658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Connections</a:t>
            </a:r>
            <a:endParaRPr/>
          </a:p>
        </p:txBody>
      </p:sp>
      <p:sp>
        <p:nvSpPr>
          <p:cNvPr id="1148" name="Google Shape;1148;g25ca9f272ec_0_23"/>
          <p:cNvSpPr txBox="1"/>
          <p:nvPr/>
        </p:nvSpPr>
        <p:spPr>
          <a:xfrm>
            <a:off x="4219275" y="1754700"/>
            <a:ext cx="4768500" cy="21966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2 </a:t>
            </a:r>
            <a:r>
              <a:rPr lang="en" sz="1500">
                <a:latin typeface="Hind"/>
                <a:ea typeface="Hind"/>
                <a:cs typeface="Hind"/>
                <a:sym typeface="Hind"/>
              </a:rPr>
              <a:t>switches</a:t>
            </a:r>
            <a:r>
              <a:rPr lang="en" sz="1500">
                <a:latin typeface="Hind"/>
                <a:ea typeface="Hind"/>
                <a:cs typeface="Hind"/>
                <a:sym typeface="Hind"/>
              </a:rPr>
              <a:t> connected to data pins D6 and D9 of Arduino UNO</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433 MHz RF transmitter connected to data pin D12</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A </a:t>
            </a:r>
            <a:r>
              <a:rPr lang="en" sz="1500">
                <a:latin typeface="Hind"/>
                <a:ea typeface="Hind"/>
                <a:cs typeface="Hind"/>
                <a:sym typeface="Hind"/>
              </a:rPr>
              <a:t>spring</a:t>
            </a:r>
            <a:r>
              <a:rPr lang="en" sz="1500">
                <a:latin typeface="Hind"/>
                <a:ea typeface="Hind"/>
                <a:cs typeface="Hind"/>
                <a:sym typeface="Hind"/>
              </a:rPr>
              <a:t> wire antenna connected to Antenna pin of RF Transmitter</a:t>
            </a:r>
            <a:endParaRPr sz="1500">
              <a:latin typeface="Hind"/>
              <a:ea typeface="Hind"/>
              <a:cs typeface="Hind"/>
              <a:sym typeface="Hind"/>
            </a:endParaRPr>
          </a:p>
        </p:txBody>
      </p:sp>
      <p:sp>
        <p:nvSpPr>
          <p:cNvPr id="1149" name="Google Shape;1149;g25ca9f272ec_0_23"/>
          <p:cNvSpPr txBox="1"/>
          <p:nvPr/>
        </p:nvSpPr>
        <p:spPr>
          <a:xfrm>
            <a:off x="4313050" y="1218825"/>
            <a:ext cx="4393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Hind"/>
                <a:ea typeface="Hind"/>
                <a:cs typeface="Hind"/>
                <a:sym typeface="Hind"/>
              </a:rPr>
              <a:t>FINDER MODULE</a:t>
            </a:r>
            <a:endParaRPr sz="2100">
              <a:latin typeface="Hind"/>
              <a:ea typeface="Hind"/>
              <a:cs typeface="Hind"/>
              <a:sym typeface="Hind"/>
            </a:endParaRPr>
          </a:p>
        </p:txBody>
      </p:sp>
      <p:pic>
        <p:nvPicPr>
          <p:cNvPr id="1150" name="Google Shape;1150;g25ca9f272ec_0_23"/>
          <p:cNvPicPr preferRelativeResize="0"/>
          <p:nvPr/>
        </p:nvPicPr>
        <p:blipFill>
          <a:blip r:embed="rId3">
            <a:alphaModFix/>
          </a:blip>
          <a:stretch>
            <a:fillRect/>
          </a:stretch>
        </p:blipFill>
        <p:spPr>
          <a:xfrm>
            <a:off x="489950" y="1504850"/>
            <a:ext cx="3232400" cy="24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g25ca9f272ec_0_40"/>
          <p:cNvSpPr txBox="1"/>
          <p:nvPr>
            <p:ph type="title"/>
          </p:nvPr>
        </p:nvSpPr>
        <p:spPr>
          <a:xfrm>
            <a:off x="720000" y="3658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Connections</a:t>
            </a:r>
            <a:endParaRPr/>
          </a:p>
        </p:txBody>
      </p:sp>
      <p:sp>
        <p:nvSpPr>
          <p:cNvPr id="1156" name="Google Shape;1156;g25ca9f272ec_0_40"/>
          <p:cNvSpPr txBox="1"/>
          <p:nvPr/>
        </p:nvSpPr>
        <p:spPr>
          <a:xfrm>
            <a:off x="4219275" y="1754700"/>
            <a:ext cx="4768500" cy="21966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3</a:t>
            </a:r>
            <a:r>
              <a:rPr lang="en" sz="1500">
                <a:latin typeface="Hind"/>
                <a:ea typeface="Hind"/>
                <a:cs typeface="Hind"/>
                <a:sym typeface="Hind"/>
              </a:rPr>
              <a:t> LEDs connected to data pins D2,D3 and D5 of Arduino NANO</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433 MHz RF </a:t>
            </a:r>
            <a:r>
              <a:rPr lang="en" sz="1500">
                <a:latin typeface="Hind"/>
                <a:ea typeface="Hind"/>
                <a:cs typeface="Hind"/>
                <a:sym typeface="Hind"/>
              </a:rPr>
              <a:t>receiver</a:t>
            </a:r>
            <a:r>
              <a:rPr lang="en" sz="1500">
                <a:latin typeface="Hind"/>
                <a:ea typeface="Hind"/>
                <a:cs typeface="Hind"/>
                <a:sym typeface="Hind"/>
              </a:rPr>
              <a:t> connected to data pin D11</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A buzzer connected to data pin D7</a:t>
            </a:r>
            <a:endParaRPr sz="1500">
              <a:latin typeface="Hind"/>
              <a:ea typeface="Hind"/>
              <a:cs typeface="Hind"/>
              <a:sym typeface="Hind"/>
            </a:endParaRPr>
          </a:p>
        </p:txBody>
      </p:sp>
      <p:sp>
        <p:nvSpPr>
          <p:cNvPr id="1157" name="Google Shape;1157;g25ca9f272ec_0_40"/>
          <p:cNvSpPr txBox="1"/>
          <p:nvPr/>
        </p:nvSpPr>
        <p:spPr>
          <a:xfrm>
            <a:off x="4313050" y="1218825"/>
            <a:ext cx="4393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Hind"/>
                <a:ea typeface="Hind"/>
                <a:cs typeface="Hind"/>
                <a:sym typeface="Hind"/>
              </a:rPr>
              <a:t>OBJECT </a:t>
            </a:r>
            <a:r>
              <a:rPr lang="en" sz="2100">
                <a:latin typeface="Hind"/>
                <a:ea typeface="Hind"/>
                <a:cs typeface="Hind"/>
                <a:sym typeface="Hind"/>
              </a:rPr>
              <a:t>MODULE 1</a:t>
            </a:r>
            <a:endParaRPr sz="2100">
              <a:latin typeface="Hind"/>
              <a:ea typeface="Hind"/>
              <a:cs typeface="Hind"/>
              <a:sym typeface="Hind"/>
            </a:endParaRPr>
          </a:p>
        </p:txBody>
      </p:sp>
      <p:pic>
        <p:nvPicPr>
          <p:cNvPr id="1158" name="Google Shape;1158;g25ca9f272ec_0_40"/>
          <p:cNvPicPr preferRelativeResize="0"/>
          <p:nvPr/>
        </p:nvPicPr>
        <p:blipFill rotWithShape="1">
          <a:blip r:embed="rId3">
            <a:alphaModFix/>
          </a:blip>
          <a:srcRect b="0" l="16086" r="0" t="8340"/>
          <a:stretch/>
        </p:blipFill>
        <p:spPr>
          <a:xfrm rot="5400000">
            <a:off x="1022612" y="759362"/>
            <a:ext cx="2385600" cy="34746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g25ca9f272ec_0_47"/>
          <p:cNvSpPr txBox="1"/>
          <p:nvPr>
            <p:ph type="title"/>
          </p:nvPr>
        </p:nvSpPr>
        <p:spPr>
          <a:xfrm>
            <a:off x="720000" y="3658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Connections</a:t>
            </a:r>
            <a:endParaRPr/>
          </a:p>
        </p:txBody>
      </p:sp>
      <p:sp>
        <p:nvSpPr>
          <p:cNvPr id="1164" name="Google Shape;1164;g25ca9f272ec_0_47"/>
          <p:cNvSpPr txBox="1"/>
          <p:nvPr/>
        </p:nvSpPr>
        <p:spPr>
          <a:xfrm>
            <a:off x="4219275" y="1754700"/>
            <a:ext cx="4768500" cy="21966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2</a:t>
            </a:r>
            <a:r>
              <a:rPr lang="en" sz="1500">
                <a:latin typeface="Hind"/>
                <a:ea typeface="Hind"/>
                <a:cs typeface="Hind"/>
                <a:sym typeface="Hind"/>
              </a:rPr>
              <a:t> LEDs connected to data pins D7 and D8 of Arduino NANO</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433 MHz RF receiver connected to data pin D11</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A buzzer connected to data pin D4</a:t>
            </a:r>
            <a:endParaRPr sz="1500">
              <a:latin typeface="Hind"/>
              <a:ea typeface="Hind"/>
              <a:cs typeface="Hind"/>
              <a:sym typeface="Hind"/>
            </a:endParaRPr>
          </a:p>
        </p:txBody>
      </p:sp>
      <p:sp>
        <p:nvSpPr>
          <p:cNvPr id="1165" name="Google Shape;1165;g25ca9f272ec_0_47"/>
          <p:cNvSpPr txBox="1"/>
          <p:nvPr/>
        </p:nvSpPr>
        <p:spPr>
          <a:xfrm>
            <a:off x="4313050" y="1218825"/>
            <a:ext cx="4393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Hind"/>
                <a:ea typeface="Hind"/>
                <a:cs typeface="Hind"/>
                <a:sym typeface="Hind"/>
              </a:rPr>
              <a:t>OBJECT MODULE 2</a:t>
            </a:r>
            <a:endParaRPr sz="2100">
              <a:latin typeface="Hind"/>
              <a:ea typeface="Hind"/>
              <a:cs typeface="Hind"/>
              <a:sym typeface="Hind"/>
            </a:endParaRPr>
          </a:p>
        </p:txBody>
      </p:sp>
      <p:pic>
        <p:nvPicPr>
          <p:cNvPr id="1166" name="Google Shape;1166;g25ca9f272ec_0_47"/>
          <p:cNvPicPr preferRelativeResize="0"/>
          <p:nvPr/>
        </p:nvPicPr>
        <p:blipFill rotWithShape="1">
          <a:blip r:embed="rId3">
            <a:alphaModFix/>
          </a:blip>
          <a:srcRect b="2219" l="-2903" r="6135" t="0"/>
          <a:stretch/>
        </p:blipFill>
        <p:spPr>
          <a:xfrm>
            <a:off x="529075" y="1505550"/>
            <a:ext cx="3279002" cy="25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g292c87d00a3_0_18"/>
          <p:cNvSpPr txBox="1"/>
          <p:nvPr>
            <p:ph type="title"/>
          </p:nvPr>
        </p:nvSpPr>
        <p:spPr>
          <a:xfrm>
            <a:off x="2793475" y="7521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Connections</a:t>
            </a:r>
            <a:endParaRPr/>
          </a:p>
        </p:txBody>
      </p:sp>
      <p:sp>
        <p:nvSpPr>
          <p:cNvPr id="1172" name="Google Shape;1172;g292c87d00a3_0_18"/>
          <p:cNvSpPr txBox="1"/>
          <p:nvPr/>
        </p:nvSpPr>
        <p:spPr>
          <a:xfrm>
            <a:off x="4429575" y="1543375"/>
            <a:ext cx="4082700" cy="28020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The finder module has been connected to a mobile device using a USB serial terminal mobile application.</a:t>
            </a:r>
            <a:endParaRPr sz="1500">
              <a:latin typeface="Hind"/>
              <a:ea typeface="Hind"/>
              <a:cs typeface="Hind"/>
              <a:sym typeface="Hind"/>
            </a:endParaRPr>
          </a:p>
          <a:p>
            <a:pPr indent="-323850" lvl="0" marL="457200" rtl="0" algn="just">
              <a:lnSpc>
                <a:spcPct val="150000"/>
              </a:lnSpc>
              <a:spcBef>
                <a:spcPts val="0"/>
              </a:spcBef>
              <a:spcAft>
                <a:spcPts val="0"/>
              </a:spcAft>
              <a:buSzPts val="1500"/>
              <a:buFont typeface="Hind"/>
              <a:buChar char="●"/>
            </a:pPr>
            <a:r>
              <a:rPr lang="en" sz="1500">
                <a:latin typeface="Hind"/>
                <a:ea typeface="Hind"/>
                <a:cs typeface="Hind"/>
                <a:sym typeface="Hind"/>
              </a:rPr>
              <a:t>This mobile application is used to communicate with the Arduino microcontroller and serially transmit data.</a:t>
            </a:r>
            <a:endParaRPr sz="1500">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p:txBody>
      </p:sp>
      <p:pic>
        <p:nvPicPr>
          <p:cNvPr id="1173" name="Google Shape;1173;g292c87d00a3_0_18"/>
          <p:cNvPicPr preferRelativeResize="0"/>
          <p:nvPr/>
        </p:nvPicPr>
        <p:blipFill>
          <a:blip r:embed="rId3">
            <a:alphaModFix/>
          </a:blip>
          <a:stretch>
            <a:fillRect/>
          </a:stretch>
        </p:blipFill>
        <p:spPr>
          <a:xfrm>
            <a:off x="747125" y="752100"/>
            <a:ext cx="1917207" cy="382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g25ca9f272ec_0_18"/>
          <p:cNvSpPr txBox="1"/>
          <p:nvPr>
            <p:ph type="title"/>
          </p:nvPr>
        </p:nvSpPr>
        <p:spPr>
          <a:xfrm>
            <a:off x="7468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1179" name="Google Shape;1179;g25ca9f272ec_0_18"/>
          <p:cNvSpPr txBox="1"/>
          <p:nvPr>
            <p:ph idx="1" type="body"/>
          </p:nvPr>
        </p:nvSpPr>
        <p:spPr>
          <a:xfrm>
            <a:off x="720000" y="90602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The finder module has two switches, each of which corresponding to a single object module.</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The data is sent by the transmitter module from the transmitter end(Finder module), and it is </a:t>
            </a:r>
            <a:r>
              <a:rPr lang="en" sz="1500">
                <a:latin typeface="Poppins"/>
                <a:ea typeface="Poppins"/>
                <a:cs typeface="Poppins"/>
                <a:sym typeface="Poppins"/>
              </a:rPr>
              <a:t>received</a:t>
            </a:r>
            <a:r>
              <a:rPr lang="en" sz="1500">
                <a:latin typeface="Poppins"/>
                <a:ea typeface="Poppins"/>
                <a:cs typeface="Poppins"/>
                <a:sym typeface="Poppins"/>
              </a:rPr>
              <a:t> by the </a:t>
            </a:r>
            <a:r>
              <a:rPr lang="en" sz="1500">
                <a:latin typeface="Poppins"/>
                <a:ea typeface="Poppins"/>
                <a:cs typeface="Poppins"/>
                <a:sym typeface="Poppins"/>
              </a:rPr>
              <a:t>receiver</a:t>
            </a:r>
            <a:r>
              <a:rPr lang="en" sz="1500">
                <a:latin typeface="Poppins"/>
                <a:ea typeface="Poppins"/>
                <a:cs typeface="Poppins"/>
                <a:sym typeface="Poppins"/>
              </a:rPr>
              <a:t> module at the </a:t>
            </a:r>
            <a:r>
              <a:rPr lang="en" sz="1500">
                <a:latin typeface="Poppins"/>
                <a:ea typeface="Poppins"/>
                <a:cs typeface="Poppins"/>
                <a:sym typeface="Poppins"/>
              </a:rPr>
              <a:t>receiver</a:t>
            </a:r>
            <a:r>
              <a:rPr lang="en" sz="1500">
                <a:latin typeface="Poppins"/>
                <a:ea typeface="Poppins"/>
                <a:cs typeface="Poppins"/>
                <a:sym typeface="Poppins"/>
              </a:rPr>
              <a:t> side(Object module).</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The object module checks to see if the corresponding data has been </a:t>
            </a:r>
            <a:r>
              <a:rPr lang="en" sz="1500">
                <a:latin typeface="Poppins"/>
                <a:ea typeface="Poppins"/>
                <a:cs typeface="Poppins"/>
                <a:sym typeface="Poppins"/>
              </a:rPr>
              <a:t>received.</a:t>
            </a:r>
            <a:r>
              <a:rPr lang="en" sz="1500">
                <a:latin typeface="Poppins"/>
                <a:ea typeface="Poppins"/>
                <a:cs typeface="Poppins"/>
                <a:sym typeface="Poppins"/>
              </a:rPr>
              <a:t> If the data is correct, the buzzer beeps and the LED turns on, indicating that the object has been detected.</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The finder module has a maximum range of 100 metres. It can detect objects on two floors in a house or office.</a:t>
            </a:r>
            <a:endParaRPr sz="1500">
              <a:latin typeface="Poppins"/>
              <a:ea typeface="Poppins"/>
              <a:cs typeface="Poppins"/>
              <a:sym typeface="Poppins"/>
            </a:endParaRPr>
          </a:p>
          <a:p>
            <a:pPr indent="0" lvl="0" marL="457200" rtl="0" algn="l">
              <a:spcBef>
                <a:spcPts val="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2"/>
          <p:cNvSpPr txBox="1"/>
          <p:nvPr>
            <p:ph type="title"/>
          </p:nvPr>
        </p:nvSpPr>
        <p:spPr>
          <a:xfrm>
            <a:off x="720000" y="296250"/>
            <a:ext cx="7704000" cy="43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Source Code</a:t>
            </a:r>
            <a:br>
              <a:rPr lang="en"/>
            </a:br>
            <a:r>
              <a:rPr lang="en"/>
              <a:t>FINDER</a:t>
            </a:r>
            <a:endParaRPr/>
          </a:p>
        </p:txBody>
      </p:sp>
      <p:pic>
        <p:nvPicPr>
          <p:cNvPr descr="Screen Clipping" id="1185" name="Google Shape;1185;p12"/>
          <p:cNvPicPr preferRelativeResize="0"/>
          <p:nvPr/>
        </p:nvPicPr>
        <p:blipFill rotWithShape="1">
          <a:blip r:embed="rId3">
            <a:alphaModFix/>
          </a:blip>
          <a:srcRect b="0" l="0" r="0" t="0"/>
          <a:stretch/>
        </p:blipFill>
        <p:spPr>
          <a:xfrm>
            <a:off x="1009905" y="1393216"/>
            <a:ext cx="7124191" cy="34909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3"/>
          <p:cNvSpPr txBox="1"/>
          <p:nvPr>
            <p:ph type="title"/>
          </p:nvPr>
        </p:nvSpPr>
        <p:spPr>
          <a:xfrm>
            <a:off x="720000" y="235435"/>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Source Code</a:t>
            </a:r>
            <a:br>
              <a:rPr lang="en"/>
            </a:br>
            <a:r>
              <a:rPr lang="en"/>
              <a:t>OBJECT MODULE 1</a:t>
            </a:r>
            <a:endParaRPr/>
          </a:p>
        </p:txBody>
      </p:sp>
      <p:pic>
        <p:nvPicPr>
          <p:cNvPr descr="Screen Clipping" id="1191" name="Google Shape;1191;p13"/>
          <p:cNvPicPr preferRelativeResize="0"/>
          <p:nvPr/>
        </p:nvPicPr>
        <p:blipFill rotWithShape="1">
          <a:blip r:embed="rId3">
            <a:alphaModFix/>
          </a:blip>
          <a:srcRect b="0" l="0" r="0" t="0"/>
          <a:stretch/>
        </p:blipFill>
        <p:spPr>
          <a:xfrm>
            <a:off x="984600" y="1295227"/>
            <a:ext cx="7204807" cy="37475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4"/>
          <p:cNvSpPr txBox="1"/>
          <p:nvPr>
            <p:ph type="title"/>
          </p:nvPr>
        </p:nvSpPr>
        <p:spPr>
          <a:xfrm>
            <a:off x="720000" y="268694"/>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Source code </a:t>
            </a:r>
            <a:br>
              <a:rPr lang="en"/>
            </a:br>
            <a:r>
              <a:rPr lang="en"/>
              <a:t>OBJECT MODULE 2</a:t>
            </a:r>
            <a:endParaRPr/>
          </a:p>
        </p:txBody>
      </p:sp>
      <p:sp>
        <p:nvSpPr>
          <p:cNvPr id="1197" name="Google Shape;1197;p14"/>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2"/>
              </a:buClr>
              <a:buSzPts val="1400"/>
              <a:buFont typeface="Livvic"/>
              <a:buNone/>
            </a:pPr>
            <a:r>
              <a:t/>
            </a:r>
            <a:endParaRPr/>
          </a:p>
        </p:txBody>
      </p:sp>
      <p:pic>
        <p:nvPicPr>
          <p:cNvPr descr="Screen Clipping" id="1198" name="Google Shape;1198;p14"/>
          <p:cNvPicPr preferRelativeResize="0"/>
          <p:nvPr/>
        </p:nvPicPr>
        <p:blipFill rotWithShape="1">
          <a:blip r:embed="rId3">
            <a:alphaModFix/>
          </a:blip>
          <a:srcRect b="0" l="0" r="0" t="0"/>
          <a:stretch/>
        </p:blipFill>
        <p:spPr>
          <a:xfrm>
            <a:off x="832915" y="1336745"/>
            <a:ext cx="7478169" cy="3629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g25ca9f272ec_0_0"/>
          <p:cNvSpPr txBox="1"/>
          <p:nvPr>
            <p:ph type="title"/>
          </p:nvPr>
        </p:nvSpPr>
        <p:spPr>
          <a:xfrm>
            <a:off x="720000" y="3658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Inputs and Outputs</a:t>
            </a:r>
            <a:endParaRPr/>
          </a:p>
        </p:txBody>
      </p:sp>
      <p:sp>
        <p:nvSpPr>
          <p:cNvPr id="1204" name="Google Shape;1204;g25ca9f272ec_0_0"/>
          <p:cNvSpPr txBox="1"/>
          <p:nvPr>
            <p:ph idx="1" type="body"/>
          </p:nvPr>
        </p:nvSpPr>
        <p:spPr>
          <a:xfrm>
            <a:off x="720000" y="1005150"/>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Using Switches</a:t>
            </a:r>
            <a:r>
              <a:rPr lang="en">
                <a:latin typeface="Courier New"/>
                <a:ea typeface="Courier New"/>
                <a:cs typeface="Courier New"/>
                <a:sym typeface="Courier New"/>
              </a:rPr>
              <a:t>,</a:t>
            </a:r>
            <a:endParaRPr>
              <a:latin typeface="Courier New"/>
              <a:ea typeface="Courier New"/>
              <a:cs typeface="Courier New"/>
              <a:sym typeface="Courier New"/>
            </a:endParaRPr>
          </a:p>
        </p:txBody>
      </p:sp>
      <p:graphicFrame>
        <p:nvGraphicFramePr>
          <p:cNvPr id="1205" name="Google Shape;1205;g25ca9f272ec_0_0"/>
          <p:cNvGraphicFramePr/>
          <p:nvPr/>
        </p:nvGraphicFramePr>
        <p:xfrm>
          <a:off x="952500" y="1772550"/>
          <a:ext cx="3000000" cy="3000000"/>
        </p:xfrm>
        <a:graphic>
          <a:graphicData uri="http://schemas.openxmlformats.org/drawingml/2006/table">
            <a:tbl>
              <a:tblPr>
                <a:noFill/>
                <a:tableStyleId>{B1A17EA4-33BB-4160-B553-F95DEE3E5BE1}</a:tableStyleId>
              </a:tblPr>
              <a:tblGrid>
                <a:gridCol w="1157300"/>
                <a:gridCol w="1116250"/>
                <a:gridCol w="5197950"/>
              </a:tblGrid>
              <a:tr h="742225">
                <a:tc>
                  <a:txBody>
                    <a:bodyPr/>
                    <a:lstStyle/>
                    <a:p>
                      <a:pPr indent="0" lvl="0" marL="0" rtl="0" algn="l">
                        <a:spcBef>
                          <a:spcPts val="0"/>
                        </a:spcBef>
                        <a:spcAft>
                          <a:spcPts val="0"/>
                        </a:spcAft>
                        <a:buNone/>
                      </a:pPr>
                      <a:r>
                        <a:rPr lang="en" sz="1600">
                          <a:latin typeface="Poppins Medium"/>
                          <a:ea typeface="Poppins Medium"/>
                          <a:cs typeface="Poppins Medium"/>
                          <a:sym typeface="Poppins Medium"/>
                        </a:rPr>
                        <a:t>Switch 1</a:t>
                      </a:r>
                      <a:endParaRPr sz="1600">
                        <a:latin typeface="Poppins Medium"/>
                        <a:ea typeface="Poppins Medium"/>
                        <a:cs typeface="Poppins Medium"/>
                        <a:sym typeface="Poppins Medium"/>
                      </a:endParaRPr>
                    </a:p>
                  </a:txBody>
                  <a:tcPr marT="91425" marB="91425" marR="91425" marL="91425"/>
                </a:tc>
                <a:tc>
                  <a:txBody>
                    <a:bodyPr/>
                    <a:lstStyle/>
                    <a:p>
                      <a:pPr indent="0" lvl="0" marL="0" rtl="0" algn="l">
                        <a:spcBef>
                          <a:spcPts val="0"/>
                        </a:spcBef>
                        <a:spcAft>
                          <a:spcPts val="0"/>
                        </a:spcAft>
                        <a:buNone/>
                      </a:pPr>
                      <a:r>
                        <a:rPr lang="en" sz="1600">
                          <a:latin typeface="Poppins Medium"/>
                          <a:ea typeface="Poppins Medium"/>
                          <a:cs typeface="Poppins Medium"/>
                          <a:sym typeface="Poppins Medium"/>
                        </a:rPr>
                        <a:t>Switch 2</a:t>
                      </a:r>
                      <a:endParaRPr sz="1600">
                        <a:latin typeface="Poppins Medium"/>
                        <a:ea typeface="Poppins Medium"/>
                        <a:cs typeface="Poppins Medium"/>
                        <a:sym typeface="Poppins Medium"/>
                      </a:endParaRPr>
                    </a:p>
                  </a:txBody>
                  <a:tcPr marT="91425" marB="91425" marR="91425" marL="91425"/>
                </a:tc>
                <a:tc>
                  <a:txBody>
                    <a:bodyPr/>
                    <a:lstStyle/>
                    <a:p>
                      <a:pPr indent="0" lvl="0" marL="0" rtl="0" algn="ctr">
                        <a:spcBef>
                          <a:spcPts val="0"/>
                        </a:spcBef>
                        <a:spcAft>
                          <a:spcPts val="0"/>
                        </a:spcAft>
                        <a:buNone/>
                      </a:pPr>
                      <a:r>
                        <a:rPr lang="en" sz="1600">
                          <a:latin typeface="Poppins Medium"/>
                          <a:ea typeface="Poppins Medium"/>
                          <a:cs typeface="Poppins Medium"/>
                          <a:sym typeface="Poppins Medium"/>
                        </a:rPr>
                        <a:t>Result</a:t>
                      </a:r>
                      <a:endParaRPr sz="1600">
                        <a:latin typeface="Poppins Medium"/>
                        <a:ea typeface="Poppins Medium"/>
                        <a:cs typeface="Poppins Medium"/>
                        <a:sym typeface="Poppins Medium"/>
                      </a:endParaRPr>
                    </a:p>
                  </a:txBody>
                  <a:tcPr marT="91425" marB="91425" marR="91425" marL="91425"/>
                </a:tc>
              </a:tr>
              <a:tr h="742225">
                <a:tc>
                  <a:txBody>
                    <a:bodyPr/>
                    <a:lstStyle/>
                    <a:p>
                      <a:pPr indent="0" lvl="0" marL="0" rtl="0" algn="ctr">
                        <a:spcBef>
                          <a:spcPts val="0"/>
                        </a:spcBef>
                        <a:spcAft>
                          <a:spcPts val="0"/>
                        </a:spcAft>
                        <a:buNone/>
                      </a:pPr>
                      <a:r>
                        <a:rPr lang="en">
                          <a:latin typeface="Poppins Light"/>
                          <a:ea typeface="Poppins Light"/>
                          <a:cs typeface="Poppins Light"/>
                          <a:sym typeface="Poppins Light"/>
                        </a:rPr>
                        <a:t>ON</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OFF</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Object module-1 beeps and gets detected</a:t>
                      </a:r>
                      <a:endParaRPr>
                        <a:latin typeface="Poppins Light"/>
                        <a:ea typeface="Poppins Light"/>
                        <a:cs typeface="Poppins Light"/>
                        <a:sym typeface="Poppins Light"/>
                      </a:endParaRPr>
                    </a:p>
                  </a:txBody>
                  <a:tcPr marT="91425" marB="91425" marR="91425" marL="91425"/>
                </a:tc>
              </a:tr>
              <a:tr h="742225">
                <a:tc>
                  <a:txBody>
                    <a:bodyPr/>
                    <a:lstStyle/>
                    <a:p>
                      <a:pPr indent="0" lvl="0" marL="0" rtl="0" algn="ctr">
                        <a:spcBef>
                          <a:spcPts val="0"/>
                        </a:spcBef>
                        <a:spcAft>
                          <a:spcPts val="0"/>
                        </a:spcAft>
                        <a:buNone/>
                      </a:pPr>
                      <a:r>
                        <a:rPr lang="en">
                          <a:latin typeface="Poppins Light"/>
                          <a:ea typeface="Poppins Light"/>
                          <a:cs typeface="Poppins Light"/>
                          <a:sym typeface="Poppins Light"/>
                        </a:rPr>
                        <a:t>OFF</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ON</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Object module-2 beeps and gets detected</a:t>
                      </a:r>
                      <a:endParaRPr>
                        <a:latin typeface="Poppins Light"/>
                        <a:ea typeface="Poppins Light"/>
                        <a:cs typeface="Poppins Light"/>
                        <a:sym typeface="Poppins Light"/>
                      </a:endParaRPr>
                    </a:p>
                  </a:txBody>
                  <a:tcPr marT="91425" marB="91425" marR="91425" marL="91425"/>
                </a:tc>
              </a:tr>
              <a:tr h="742225">
                <a:tc>
                  <a:txBody>
                    <a:bodyPr/>
                    <a:lstStyle/>
                    <a:p>
                      <a:pPr indent="0" lvl="0" marL="0" rtl="0" algn="ctr">
                        <a:spcBef>
                          <a:spcPts val="0"/>
                        </a:spcBef>
                        <a:spcAft>
                          <a:spcPts val="0"/>
                        </a:spcAft>
                        <a:buNone/>
                      </a:pPr>
                      <a:r>
                        <a:rPr lang="en">
                          <a:latin typeface="Poppins Light"/>
                          <a:ea typeface="Poppins Light"/>
                          <a:cs typeface="Poppins Light"/>
                          <a:sym typeface="Poppins Light"/>
                        </a:rPr>
                        <a:t>ON</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ON</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Both the Object modules beeps and gets detected</a:t>
                      </a:r>
                      <a:endParaRPr>
                        <a:latin typeface="Poppins Light"/>
                        <a:ea typeface="Poppins Light"/>
                        <a:cs typeface="Poppins Light"/>
                        <a:sym typeface="Poppins Ligh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8" name="Shape 1048"/>
        <p:cNvGrpSpPr/>
        <p:nvPr/>
      </p:nvGrpSpPr>
      <p:grpSpPr>
        <a:xfrm>
          <a:off x="0" y="0"/>
          <a:ext cx="0" cy="0"/>
          <a:chOff x="0" y="0"/>
          <a:chExt cx="0" cy="0"/>
        </a:xfrm>
      </p:grpSpPr>
      <p:sp>
        <p:nvSpPr>
          <p:cNvPr id="1049" name="Google Shape;1049;p2"/>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3"/>
                </a:solidFill>
              </a:rPr>
              <a:t>Reaching out to find lost things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g25ca9f272ec_0_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Inputs and Outputs</a:t>
            </a:r>
            <a:endParaRPr/>
          </a:p>
        </p:txBody>
      </p:sp>
      <p:sp>
        <p:nvSpPr>
          <p:cNvPr id="1211" name="Google Shape;1211;g25ca9f272ec_0_6"/>
          <p:cNvSpPr txBox="1"/>
          <p:nvPr>
            <p:ph idx="1" type="body"/>
          </p:nvPr>
        </p:nvSpPr>
        <p:spPr>
          <a:xfrm>
            <a:off x="1188825" y="129982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Using Serial USB terminal</a:t>
            </a:r>
            <a:r>
              <a:rPr lang="en">
                <a:latin typeface="Courier New"/>
                <a:ea typeface="Courier New"/>
                <a:cs typeface="Courier New"/>
                <a:sym typeface="Courier New"/>
              </a:rPr>
              <a:t>,</a:t>
            </a:r>
            <a:endParaRPr>
              <a:latin typeface="Courier New"/>
              <a:ea typeface="Courier New"/>
              <a:cs typeface="Courier New"/>
              <a:sym typeface="Courier New"/>
            </a:endParaRPr>
          </a:p>
        </p:txBody>
      </p:sp>
      <p:graphicFrame>
        <p:nvGraphicFramePr>
          <p:cNvPr id="1212" name="Google Shape;1212;g25ca9f272ec_0_6"/>
          <p:cNvGraphicFramePr/>
          <p:nvPr/>
        </p:nvGraphicFramePr>
        <p:xfrm>
          <a:off x="1421325" y="2206613"/>
          <a:ext cx="3000000" cy="3000000"/>
        </p:xfrm>
        <a:graphic>
          <a:graphicData uri="http://schemas.openxmlformats.org/drawingml/2006/table">
            <a:tbl>
              <a:tblPr>
                <a:noFill/>
                <a:tableStyleId>{B1A17EA4-33BB-4160-B553-F95DEE3E5BE1}</a:tableStyleId>
              </a:tblPr>
              <a:tblGrid>
                <a:gridCol w="1210875"/>
                <a:gridCol w="4943450"/>
              </a:tblGrid>
              <a:tr h="742225">
                <a:tc>
                  <a:txBody>
                    <a:bodyPr/>
                    <a:lstStyle/>
                    <a:p>
                      <a:pPr indent="0" lvl="0" marL="0" rtl="0" algn="l">
                        <a:spcBef>
                          <a:spcPts val="0"/>
                        </a:spcBef>
                        <a:spcAft>
                          <a:spcPts val="0"/>
                        </a:spcAft>
                        <a:buNone/>
                      </a:pPr>
                      <a:r>
                        <a:rPr lang="en" sz="1600">
                          <a:latin typeface="Poppins Medium"/>
                          <a:ea typeface="Poppins Medium"/>
                          <a:cs typeface="Poppins Medium"/>
                          <a:sym typeface="Poppins Medium"/>
                        </a:rPr>
                        <a:t>  </a:t>
                      </a:r>
                      <a:r>
                        <a:rPr lang="en" sz="1600">
                          <a:latin typeface="Poppins Medium"/>
                          <a:ea typeface="Poppins Medium"/>
                          <a:cs typeface="Poppins Medium"/>
                          <a:sym typeface="Poppins Medium"/>
                        </a:rPr>
                        <a:t>BUTTON</a:t>
                      </a:r>
                      <a:endParaRPr sz="1600">
                        <a:latin typeface="Poppins Medium"/>
                        <a:ea typeface="Poppins Medium"/>
                        <a:cs typeface="Poppins Medium"/>
                        <a:sym typeface="Poppins Medium"/>
                      </a:endParaRPr>
                    </a:p>
                  </a:txBody>
                  <a:tcPr marT="91425" marB="91425" marR="91425" marL="91425"/>
                </a:tc>
                <a:tc>
                  <a:txBody>
                    <a:bodyPr/>
                    <a:lstStyle/>
                    <a:p>
                      <a:pPr indent="0" lvl="0" marL="0" rtl="0" algn="ctr">
                        <a:spcBef>
                          <a:spcPts val="0"/>
                        </a:spcBef>
                        <a:spcAft>
                          <a:spcPts val="0"/>
                        </a:spcAft>
                        <a:buNone/>
                      </a:pPr>
                      <a:r>
                        <a:rPr lang="en" sz="1600">
                          <a:latin typeface="Poppins Medium"/>
                          <a:ea typeface="Poppins Medium"/>
                          <a:cs typeface="Poppins Medium"/>
                          <a:sym typeface="Poppins Medium"/>
                        </a:rPr>
                        <a:t>Result</a:t>
                      </a:r>
                      <a:endParaRPr sz="1600">
                        <a:latin typeface="Poppins Medium"/>
                        <a:ea typeface="Poppins Medium"/>
                        <a:cs typeface="Poppins Medium"/>
                        <a:sym typeface="Poppins Medium"/>
                      </a:endParaRPr>
                    </a:p>
                  </a:txBody>
                  <a:tcPr marT="91425" marB="91425" marR="91425" marL="91425"/>
                </a:tc>
              </a:tr>
              <a:tr h="742225">
                <a:tc>
                  <a:txBody>
                    <a:bodyPr/>
                    <a:lstStyle/>
                    <a:p>
                      <a:pPr indent="0" lvl="0" marL="0" rtl="0" algn="ctr">
                        <a:spcBef>
                          <a:spcPts val="0"/>
                        </a:spcBef>
                        <a:spcAft>
                          <a:spcPts val="0"/>
                        </a:spcAft>
                        <a:buNone/>
                      </a:pPr>
                      <a:r>
                        <a:rPr lang="en">
                          <a:latin typeface="Poppins Light"/>
                          <a:ea typeface="Poppins Light"/>
                          <a:cs typeface="Poppins Light"/>
                          <a:sym typeface="Poppins Light"/>
                        </a:rPr>
                        <a:t>KEY</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Object module-1 beeps and gets detected</a:t>
                      </a:r>
                      <a:endParaRPr>
                        <a:latin typeface="Poppins Light"/>
                        <a:ea typeface="Poppins Light"/>
                        <a:cs typeface="Poppins Light"/>
                        <a:sym typeface="Poppins Light"/>
                      </a:endParaRPr>
                    </a:p>
                  </a:txBody>
                  <a:tcPr marT="91425" marB="91425" marR="91425" marL="91425"/>
                </a:tc>
              </a:tr>
              <a:tr h="742225">
                <a:tc>
                  <a:txBody>
                    <a:bodyPr/>
                    <a:lstStyle/>
                    <a:p>
                      <a:pPr indent="0" lvl="0" marL="0" rtl="0" algn="ctr">
                        <a:spcBef>
                          <a:spcPts val="0"/>
                        </a:spcBef>
                        <a:spcAft>
                          <a:spcPts val="0"/>
                        </a:spcAft>
                        <a:buNone/>
                      </a:pPr>
                      <a:r>
                        <a:rPr lang="en">
                          <a:latin typeface="Poppins Light"/>
                          <a:ea typeface="Poppins Light"/>
                          <a:cs typeface="Poppins Light"/>
                          <a:sym typeface="Poppins Light"/>
                        </a:rPr>
                        <a:t>BOX</a:t>
                      </a:r>
                      <a:endParaRPr>
                        <a:latin typeface="Poppins Light"/>
                        <a:ea typeface="Poppins Light"/>
                        <a:cs typeface="Poppins Light"/>
                        <a:sym typeface="Poppins Light"/>
                      </a:endParaRPr>
                    </a:p>
                  </a:txBody>
                  <a:tcPr marT="91425" marB="91425" marR="91425" marL="91425"/>
                </a:tc>
                <a:tc>
                  <a:txBody>
                    <a:bodyPr/>
                    <a:lstStyle/>
                    <a:p>
                      <a:pPr indent="0" lvl="0" marL="0" rtl="0" algn="ctr">
                        <a:spcBef>
                          <a:spcPts val="0"/>
                        </a:spcBef>
                        <a:spcAft>
                          <a:spcPts val="0"/>
                        </a:spcAft>
                        <a:buNone/>
                      </a:pPr>
                      <a:r>
                        <a:rPr lang="en">
                          <a:latin typeface="Poppins Light"/>
                          <a:ea typeface="Poppins Light"/>
                          <a:cs typeface="Poppins Light"/>
                          <a:sym typeface="Poppins Light"/>
                        </a:rPr>
                        <a:t>Object module-2 beeps and gets detected</a:t>
                      </a:r>
                      <a:endParaRPr>
                        <a:latin typeface="Poppins Light"/>
                        <a:ea typeface="Poppins Light"/>
                        <a:cs typeface="Poppins Light"/>
                        <a:sym typeface="Poppins Light"/>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5"/>
          <p:cNvSpPr txBox="1"/>
          <p:nvPr>
            <p:ph idx="2" type="subTitle"/>
          </p:nvPr>
        </p:nvSpPr>
        <p:spPr>
          <a:xfrm>
            <a:off x="3643275" y="1252625"/>
            <a:ext cx="5411400" cy="3616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sz="1900"/>
              <a:t>Real-time detection of misplaced objects</a:t>
            </a:r>
            <a:endParaRPr sz="1900"/>
          </a:p>
          <a:p>
            <a:pPr indent="-349250" lvl="0" marL="457200" rtl="0" algn="just">
              <a:lnSpc>
                <a:spcPct val="115000"/>
              </a:lnSpc>
              <a:spcBef>
                <a:spcPts val="0"/>
              </a:spcBef>
              <a:spcAft>
                <a:spcPts val="0"/>
              </a:spcAft>
              <a:buSzPts val="1900"/>
              <a:buChar char="●"/>
            </a:pPr>
            <a:r>
              <a:rPr lang="en" sz="1900"/>
              <a:t>Saves time and easy to search for the lost items.</a:t>
            </a:r>
            <a:endParaRPr sz="1900"/>
          </a:p>
          <a:p>
            <a:pPr indent="-349250" lvl="0" marL="457200" rtl="0" algn="just">
              <a:lnSpc>
                <a:spcPct val="115000"/>
              </a:lnSpc>
              <a:spcBef>
                <a:spcPts val="0"/>
              </a:spcBef>
              <a:spcAft>
                <a:spcPts val="0"/>
              </a:spcAft>
              <a:buSzPts val="1900"/>
              <a:buChar char="●"/>
            </a:pPr>
            <a:r>
              <a:rPr lang="en" sz="1900"/>
              <a:t>Helping users to easily retrieve the item.</a:t>
            </a:r>
            <a:endParaRPr sz="1900"/>
          </a:p>
          <a:p>
            <a:pPr indent="-349250" lvl="0" marL="457200" rtl="0" algn="just">
              <a:lnSpc>
                <a:spcPct val="115000"/>
              </a:lnSpc>
              <a:spcBef>
                <a:spcPts val="0"/>
              </a:spcBef>
              <a:spcAft>
                <a:spcPts val="0"/>
              </a:spcAft>
              <a:buSzPts val="1900"/>
              <a:buChar char="●"/>
            </a:pPr>
            <a:r>
              <a:rPr lang="en" sz="1900"/>
              <a:t>This technology can be integrated into various settings,including home,offices and public spaces,etc.,that is compatible for sustain in the future.</a:t>
            </a:r>
            <a:endParaRPr sz="1900"/>
          </a:p>
        </p:txBody>
      </p:sp>
      <p:pic>
        <p:nvPicPr>
          <p:cNvPr id="1218" name="Google Shape;1218;p15"/>
          <p:cNvPicPr preferRelativeResize="0"/>
          <p:nvPr>
            <p:ph idx="5" type="pic"/>
          </p:nvPr>
        </p:nvPicPr>
        <p:blipFill rotWithShape="1">
          <a:blip r:embed="rId3">
            <a:alphaModFix/>
          </a:blip>
          <a:srcRect b="0" l="22886" r="22892" t="0"/>
          <a:stretch/>
        </p:blipFill>
        <p:spPr>
          <a:xfrm>
            <a:off x="743313" y="1065100"/>
            <a:ext cx="2579101" cy="3169799"/>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pic>
      <p:sp>
        <p:nvSpPr>
          <p:cNvPr id="1219" name="Google Shape;1219;p15"/>
          <p:cNvSpPr txBox="1"/>
          <p:nvPr/>
        </p:nvSpPr>
        <p:spPr>
          <a:xfrm>
            <a:off x="5041050" y="589375"/>
            <a:ext cx="5237400" cy="14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200" u="none" cap="none" strike="noStrike">
                <a:solidFill>
                  <a:schemeClr val="accent3"/>
                </a:solidFill>
                <a:latin typeface="Poppins"/>
                <a:ea typeface="Poppins"/>
                <a:cs typeface="Poppins"/>
                <a:sym typeface="Poppins"/>
              </a:rPr>
              <a:t>Advantages</a:t>
            </a:r>
            <a:endParaRPr b="0" i="0" sz="1600" u="none" cap="none" strike="noStrike">
              <a:solidFill>
                <a:srgbClr val="000000"/>
              </a:solidFill>
              <a:latin typeface="Hind"/>
              <a:ea typeface="Hind"/>
              <a:cs typeface="Hind"/>
              <a:sym typeface="Hi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6"/>
          <p:cNvSpPr txBox="1"/>
          <p:nvPr>
            <p:ph type="title"/>
          </p:nvPr>
        </p:nvSpPr>
        <p:spPr>
          <a:xfrm>
            <a:off x="720010" y="609850"/>
            <a:ext cx="7704000" cy="51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accent3"/>
                </a:solidFill>
              </a:rPr>
              <a:t>Conclusion</a:t>
            </a:r>
            <a:endParaRPr/>
          </a:p>
        </p:txBody>
      </p:sp>
      <p:sp>
        <p:nvSpPr>
          <p:cNvPr id="1225" name="Google Shape;1225;p16"/>
          <p:cNvSpPr txBox="1"/>
          <p:nvPr>
            <p:ph idx="1" type="subTitle"/>
          </p:nvPr>
        </p:nvSpPr>
        <p:spPr>
          <a:xfrm>
            <a:off x="318175" y="1266675"/>
            <a:ext cx="5749500" cy="21783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Hind"/>
              <a:buChar char="●"/>
            </a:pPr>
            <a:r>
              <a:rPr lang="en" sz="1900"/>
              <a:t>In this project,we are using wireless communication to detect misplaced objects in real-time scenario.</a:t>
            </a:r>
            <a:endParaRPr sz="1900"/>
          </a:p>
          <a:p>
            <a:pPr indent="-361950" lvl="0" marL="457200" rtl="0" algn="just">
              <a:lnSpc>
                <a:spcPct val="115000"/>
              </a:lnSpc>
              <a:spcBef>
                <a:spcPts val="0"/>
              </a:spcBef>
              <a:spcAft>
                <a:spcPts val="0"/>
              </a:spcAft>
              <a:buSzPts val="2100"/>
              <a:buFont typeface="Hind"/>
              <a:buChar char="●"/>
            </a:pPr>
            <a:r>
              <a:rPr lang="en" sz="1900"/>
              <a:t>This approach offer the advantage of quick and accurate detection and making it particularly valuable in scenarios where locating misplaced items is crucial.</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7"/>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References</a:t>
            </a:r>
            <a:endParaRPr sz="3200"/>
          </a:p>
        </p:txBody>
      </p:sp>
      <p:sp>
        <p:nvSpPr>
          <p:cNvPr id="1231" name="Google Shape;1231;p17"/>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400"/>
              <a:buNone/>
            </a:pPr>
            <a:r>
              <a:rPr lang="en" sz="1600">
                <a:solidFill>
                  <a:srgbClr val="213B55"/>
                </a:solidFill>
                <a:latin typeface="Times New Roman"/>
                <a:ea typeface="Times New Roman"/>
                <a:cs typeface="Times New Roman"/>
                <a:sym typeface="Times New Roman"/>
              </a:rPr>
              <a:t>1.QingboJi,ChaongDai,ChangboHou and Xun Li, “</a:t>
            </a:r>
            <a:r>
              <a:rPr i="1" lang="en" sz="1600">
                <a:solidFill>
                  <a:srgbClr val="213B55"/>
                </a:solidFill>
                <a:latin typeface="Times New Roman"/>
                <a:ea typeface="Times New Roman"/>
                <a:cs typeface="Times New Roman"/>
                <a:sym typeface="Times New Roman"/>
              </a:rPr>
              <a:t>Real-time embedded object detection and tracking system in ZyncSoc”,</a:t>
            </a:r>
            <a:r>
              <a:rPr lang="en" sz="1600">
                <a:solidFill>
                  <a:srgbClr val="213B55"/>
                </a:solidFill>
                <a:latin typeface="Times New Roman"/>
                <a:ea typeface="Times New Roman"/>
                <a:cs typeface="Times New Roman"/>
                <a:sym typeface="Times New Roman"/>
              </a:rPr>
              <a:t>inEURASIP Journal on Image and Video Processing,2021,Harbin Engineering University.</a:t>
            </a:r>
            <a:endParaRPr sz="1600">
              <a:solidFill>
                <a:srgbClr val="213B55"/>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400"/>
              <a:buNone/>
            </a:pPr>
            <a:r>
              <a:rPr lang="en" sz="1600">
                <a:solidFill>
                  <a:srgbClr val="213B55"/>
                </a:solidFill>
                <a:latin typeface="Times New Roman"/>
                <a:ea typeface="Times New Roman"/>
                <a:cs typeface="Times New Roman"/>
                <a:sym typeface="Times New Roman"/>
              </a:rPr>
              <a:t>2. Mohammed Ali Safvati-Ali Soleymani</a:t>
            </a:r>
            <a:r>
              <a:rPr i="1" lang="en" sz="1600">
                <a:solidFill>
                  <a:srgbClr val="213B55"/>
                </a:solidFill>
                <a:latin typeface="Times New Roman"/>
                <a:ea typeface="Times New Roman"/>
                <a:cs typeface="Times New Roman"/>
                <a:sym typeface="Times New Roman"/>
              </a:rPr>
              <a:t>,”RFID-based Object Detection System in IoT”,</a:t>
            </a:r>
            <a:r>
              <a:rPr lang="en" sz="1600">
                <a:solidFill>
                  <a:srgbClr val="213B55"/>
                </a:solidFill>
                <a:latin typeface="Times New Roman"/>
                <a:ea typeface="Times New Roman"/>
                <a:cs typeface="Times New Roman"/>
                <a:sym typeface="Times New Roman"/>
              </a:rPr>
              <a:t>in 4</a:t>
            </a:r>
            <a:r>
              <a:rPr baseline="30000" lang="en" sz="1600">
                <a:solidFill>
                  <a:srgbClr val="213B55"/>
                </a:solidFill>
                <a:latin typeface="Times New Roman"/>
                <a:ea typeface="Times New Roman"/>
                <a:cs typeface="Times New Roman"/>
                <a:sym typeface="Times New Roman"/>
              </a:rPr>
              <a:t>th</a:t>
            </a:r>
            <a:r>
              <a:rPr lang="en" sz="1600">
                <a:solidFill>
                  <a:srgbClr val="213B55"/>
                </a:solidFill>
                <a:latin typeface="Times New Roman"/>
                <a:ea typeface="Times New Roman"/>
                <a:cs typeface="Times New Roman"/>
                <a:sym typeface="Times New Roman"/>
              </a:rPr>
              <a:t> International Conference on Applied Research in ComputerEngineering and Signal Processing,10 November 2016,Iranian University,Tehran, page 2.</a:t>
            </a:r>
            <a:endParaRPr sz="1600">
              <a:solidFill>
                <a:srgbClr val="213B55"/>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400"/>
              <a:buNone/>
            </a:pPr>
            <a:r>
              <a:rPr lang="en" sz="1600">
                <a:solidFill>
                  <a:srgbClr val="213B55"/>
                </a:solidFill>
                <a:latin typeface="Times New Roman"/>
                <a:ea typeface="Times New Roman"/>
                <a:cs typeface="Times New Roman"/>
                <a:sym typeface="Times New Roman"/>
              </a:rPr>
              <a:t>3.Lun-Chi Chen, Ruey-Kai Sheu, Hui-ChiehLu, Win-TsungLo, Yen-Ping Chu, “</a:t>
            </a:r>
            <a:r>
              <a:rPr i="1" lang="en" sz="1600">
                <a:solidFill>
                  <a:srgbClr val="213B55"/>
                </a:solidFill>
                <a:latin typeface="Times New Roman"/>
                <a:ea typeface="Times New Roman"/>
                <a:cs typeface="Times New Roman"/>
                <a:sym typeface="Times New Roman"/>
              </a:rPr>
              <a:t>Object Finding System Based on RFID Technology”</a:t>
            </a:r>
            <a:r>
              <a:rPr lang="en" sz="1600">
                <a:solidFill>
                  <a:srgbClr val="213B55"/>
                </a:solidFill>
                <a:latin typeface="Times New Roman"/>
                <a:ea typeface="Times New Roman"/>
                <a:cs typeface="Times New Roman"/>
                <a:sym typeface="Times New Roman"/>
              </a:rPr>
              <a:t>Conference Paper  in  Lecture Notes in Computer Science , January 2006, page 10.</a:t>
            </a:r>
            <a:endParaRPr sz="1600">
              <a:solidFill>
                <a:srgbClr val="213B55"/>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400"/>
              <a:buNone/>
            </a:pPr>
            <a:r>
              <a:t/>
            </a:r>
            <a:endParaRPr sz="1200">
              <a:latin typeface="Hind"/>
              <a:ea typeface="Hind"/>
              <a:cs typeface="Hind"/>
              <a:sym typeface="Hi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8"/>
          <p:cNvSpPr txBox="1"/>
          <p:nvPr>
            <p:ph type="title"/>
          </p:nvPr>
        </p:nvSpPr>
        <p:spPr>
          <a:xfrm>
            <a:off x="1788075" y="1120075"/>
            <a:ext cx="5567700" cy="11514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THANK YOU</a:t>
            </a:r>
            <a:endParaRPr/>
          </a:p>
        </p:txBody>
      </p:sp>
      <p:pic>
        <p:nvPicPr>
          <p:cNvPr id="1237" name="Google Shape;1237;p18"/>
          <p:cNvPicPr preferRelativeResize="0"/>
          <p:nvPr>
            <p:ph idx="2" type="pic"/>
          </p:nvPr>
        </p:nvPicPr>
        <p:blipFill rotWithShape="1">
          <a:blip r:embed="rId3">
            <a:alphaModFix/>
          </a:blip>
          <a:srcRect b="11865" l="844" r="864" t="30668"/>
          <a:stretch/>
        </p:blipFill>
        <p:spPr>
          <a:xfrm>
            <a:off x="1788125" y="2772325"/>
            <a:ext cx="5567699" cy="1831025"/>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3"/>
          <p:cNvSpPr txBox="1"/>
          <p:nvPr>
            <p:ph type="title"/>
          </p:nvPr>
        </p:nvSpPr>
        <p:spPr>
          <a:xfrm>
            <a:off x="1373660" y="310575"/>
            <a:ext cx="7704000" cy="51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Agenda</a:t>
            </a:r>
            <a:endParaRPr sz="3200"/>
          </a:p>
        </p:txBody>
      </p:sp>
      <p:sp>
        <p:nvSpPr>
          <p:cNvPr id="1055" name="Google Shape;1055;p3"/>
          <p:cNvSpPr txBox="1"/>
          <p:nvPr/>
        </p:nvSpPr>
        <p:spPr>
          <a:xfrm>
            <a:off x="905475" y="955475"/>
            <a:ext cx="3911100" cy="267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Motivation</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Objective</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Existing system</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Proposed solution</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Abstract</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Components required</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Block diagram</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lang="en" sz="1600">
                <a:solidFill>
                  <a:srgbClr val="212121"/>
                </a:solidFill>
                <a:latin typeface="Hind"/>
                <a:ea typeface="Hind"/>
                <a:cs typeface="Hind"/>
                <a:sym typeface="Hind"/>
              </a:rPr>
              <a:t>Connections</a:t>
            </a:r>
            <a:endParaRPr sz="1600">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Working</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lang="en" sz="1600">
                <a:solidFill>
                  <a:srgbClr val="212121"/>
                </a:solidFill>
                <a:latin typeface="Hind"/>
                <a:ea typeface="Hind"/>
                <a:cs typeface="Hind"/>
                <a:sym typeface="Hind"/>
              </a:rPr>
              <a:t>Source code</a:t>
            </a:r>
            <a:endParaRPr sz="1600">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lang="en" sz="1600">
                <a:solidFill>
                  <a:srgbClr val="212121"/>
                </a:solidFill>
                <a:latin typeface="Hind"/>
                <a:ea typeface="Hind"/>
                <a:cs typeface="Hind"/>
                <a:sym typeface="Hind"/>
              </a:rPr>
              <a:t>Sample inputs and outputs</a:t>
            </a:r>
            <a:endParaRPr sz="1600">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Advantages</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Conclusion</a:t>
            </a:r>
            <a:endParaRPr b="0" i="0" sz="1600" u="none" cap="none" strike="noStrike">
              <a:solidFill>
                <a:srgbClr val="212121"/>
              </a:solidFill>
              <a:latin typeface="Hind"/>
              <a:ea typeface="Hind"/>
              <a:cs typeface="Hind"/>
              <a:sym typeface="Hind"/>
            </a:endParaRPr>
          </a:p>
          <a:p>
            <a:pPr indent="-330200" lvl="0" marL="457200" marR="0" rtl="0" algn="l">
              <a:lnSpc>
                <a:spcPct val="115000"/>
              </a:lnSpc>
              <a:spcBef>
                <a:spcPts val="0"/>
              </a:spcBef>
              <a:spcAft>
                <a:spcPts val="0"/>
              </a:spcAft>
              <a:buClr>
                <a:srgbClr val="212121"/>
              </a:buClr>
              <a:buSzPts val="1600"/>
              <a:buFont typeface="Hind"/>
              <a:buChar char="●"/>
            </a:pPr>
            <a:r>
              <a:rPr b="0" i="0" lang="en" sz="1600" u="none" cap="none" strike="noStrike">
                <a:solidFill>
                  <a:srgbClr val="212121"/>
                </a:solidFill>
                <a:latin typeface="Hind"/>
                <a:ea typeface="Hind"/>
                <a:cs typeface="Hind"/>
                <a:sym typeface="Hind"/>
              </a:rPr>
              <a:t>References</a:t>
            </a:r>
            <a:endParaRPr b="0" i="0" sz="1600" u="none" cap="none" strike="noStrike">
              <a:solidFill>
                <a:srgbClr val="212121"/>
              </a:solidFill>
              <a:latin typeface="Hind"/>
              <a:ea typeface="Hind"/>
              <a:cs typeface="Hind"/>
              <a:sym typeface="Hind"/>
            </a:endParaRPr>
          </a:p>
        </p:txBody>
      </p:sp>
      <p:pic>
        <p:nvPicPr>
          <p:cNvPr id="1056" name="Google Shape;1056;p3"/>
          <p:cNvPicPr preferRelativeResize="0"/>
          <p:nvPr>
            <p:ph idx="2" type="pic"/>
          </p:nvPr>
        </p:nvPicPr>
        <p:blipFill rotWithShape="1">
          <a:blip r:embed="rId3">
            <a:alphaModFix/>
          </a:blip>
          <a:srcRect b="1139" l="0" r="28733" t="6094"/>
          <a:stretch/>
        </p:blipFill>
        <p:spPr>
          <a:xfrm>
            <a:off x="4848825" y="955475"/>
            <a:ext cx="3394474" cy="323255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4"/>
          <p:cNvSpPr txBox="1"/>
          <p:nvPr>
            <p:ph type="title"/>
          </p:nvPr>
        </p:nvSpPr>
        <p:spPr>
          <a:xfrm>
            <a:off x="1263575" y="642450"/>
            <a:ext cx="7704000" cy="50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200"/>
              <a:t>Motivation</a:t>
            </a:r>
            <a:endParaRPr sz="3200"/>
          </a:p>
        </p:txBody>
      </p:sp>
      <p:sp>
        <p:nvSpPr>
          <p:cNvPr id="1062" name="Google Shape;1062;p4"/>
          <p:cNvSpPr txBox="1"/>
          <p:nvPr/>
        </p:nvSpPr>
        <p:spPr>
          <a:xfrm>
            <a:off x="2289300" y="1366275"/>
            <a:ext cx="6134700" cy="5091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Some objects play a vital role in day to day life.</a:t>
            </a:r>
            <a:endParaRPr b="0" i="0" sz="2200" u="none" cap="none" strike="noStrike">
              <a:solidFill>
                <a:srgbClr val="000000"/>
              </a:solidFill>
              <a:latin typeface="Hind Light"/>
              <a:ea typeface="Hind Light"/>
              <a:cs typeface="Hind Light"/>
              <a:sym typeface="Hind Light"/>
            </a:endParaRPr>
          </a:p>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There is no use for the object when it is not used in the correct time.</a:t>
            </a:r>
            <a:endParaRPr b="0" i="0" sz="2200" u="none" cap="none" strike="noStrike">
              <a:solidFill>
                <a:srgbClr val="000000"/>
              </a:solidFill>
              <a:latin typeface="Hind Light"/>
              <a:ea typeface="Hind Light"/>
              <a:cs typeface="Hind Light"/>
              <a:sym typeface="Hind Light"/>
            </a:endParaRPr>
          </a:p>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Bike keys,Medicines bag are very important and has to be used on time</a:t>
            </a:r>
            <a:endParaRPr b="0" i="0" sz="2200" u="none" cap="none" strike="noStrike">
              <a:solidFill>
                <a:srgbClr val="000000"/>
              </a:solidFill>
              <a:latin typeface="Hind Light"/>
              <a:ea typeface="Hind Light"/>
              <a:cs typeface="Hind Light"/>
              <a:sym typeface="Hi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5"/>
          <p:cNvSpPr txBox="1"/>
          <p:nvPr>
            <p:ph type="title"/>
          </p:nvPr>
        </p:nvSpPr>
        <p:spPr>
          <a:xfrm>
            <a:off x="2434510" y="743775"/>
            <a:ext cx="7704000" cy="51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Objective</a:t>
            </a:r>
            <a:endParaRPr sz="3200"/>
          </a:p>
        </p:txBody>
      </p:sp>
      <p:sp>
        <p:nvSpPr>
          <p:cNvPr id="1068" name="Google Shape;1068;p5"/>
          <p:cNvSpPr txBox="1"/>
          <p:nvPr/>
        </p:nvSpPr>
        <p:spPr>
          <a:xfrm>
            <a:off x="765875" y="1482025"/>
            <a:ext cx="5639100" cy="5193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To develop a Real time object detection mechanism using Embedded electronics.</a:t>
            </a:r>
            <a:endParaRPr b="0" i="0" sz="2200" u="none" cap="none" strike="noStrike">
              <a:solidFill>
                <a:srgbClr val="000000"/>
              </a:solidFill>
              <a:latin typeface="Hind Light"/>
              <a:ea typeface="Hind Light"/>
              <a:cs typeface="Hind Light"/>
              <a:sym typeface="Hind Light"/>
            </a:endParaRPr>
          </a:p>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To identify a misplaced object using a Transceiver mechanism.</a:t>
            </a:r>
            <a:endParaRPr b="0" i="0" sz="2200" u="none" cap="none" strike="noStrike">
              <a:solidFill>
                <a:srgbClr val="000000"/>
              </a:solidFill>
              <a:latin typeface="Hind Light"/>
              <a:ea typeface="Hind Light"/>
              <a:cs typeface="Hind Light"/>
              <a:sym typeface="Hind Light"/>
            </a:endParaRPr>
          </a:p>
        </p:txBody>
      </p:sp>
      <p:pic>
        <p:nvPicPr>
          <p:cNvPr id="1069" name="Google Shape;1069;p5"/>
          <p:cNvPicPr preferRelativeResize="0"/>
          <p:nvPr/>
        </p:nvPicPr>
        <p:blipFill rotWithShape="1">
          <a:blip r:embed="rId3">
            <a:alphaModFix/>
          </a:blip>
          <a:srcRect b="0" l="0" r="0" t="0"/>
          <a:stretch/>
        </p:blipFill>
        <p:spPr>
          <a:xfrm>
            <a:off x="5796775" y="2800625"/>
            <a:ext cx="2789125" cy="216199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
          <p:cNvSpPr txBox="1"/>
          <p:nvPr>
            <p:ph type="title"/>
          </p:nvPr>
        </p:nvSpPr>
        <p:spPr>
          <a:xfrm>
            <a:off x="1496900" y="767700"/>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200"/>
              <a:t>Existing system</a:t>
            </a:r>
            <a:endParaRPr sz="3200"/>
          </a:p>
        </p:txBody>
      </p:sp>
      <p:sp>
        <p:nvSpPr>
          <p:cNvPr id="1075" name="Google Shape;1075;p6"/>
          <p:cNvSpPr txBox="1"/>
          <p:nvPr/>
        </p:nvSpPr>
        <p:spPr>
          <a:xfrm>
            <a:off x="2503650" y="1714500"/>
            <a:ext cx="6549900" cy="29469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Existing system uses GPS and GSM technology to locate objects</a:t>
            </a:r>
            <a:endParaRPr b="0" i="0" sz="2200" u="none" cap="none" strike="noStrike">
              <a:solidFill>
                <a:srgbClr val="000000"/>
              </a:solidFill>
              <a:latin typeface="Hind Light"/>
              <a:ea typeface="Hind Light"/>
              <a:cs typeface="Hind Light"/>
              <a:sym typeface="Hind Light"/>
            </a:endParaRPr>
          </a:p>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GPS technology is preferable in detecting object which are at outdoor locations ,But it is not suitable for indoor positioning</a:t>
            </a:r>
            <a:endParaRPr b="0" i="0" sz="2200" u="none" cap="none" strike="noStrike">
              <a:solidFill>
                <a:srgbClr val="000000"/>
              </a:solidFill>
              <a:latin typeface="Hind Light"/>
              <a:ea typeface="Hind Light"/>
              <a:cs typeface="Hind Light"/>
              <a:sym typeface="Hind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ind"/>
              <a:ea typeface="Hind"/>
              <a:cs typeface="Hind"/>
              <a:sym typeface="Hind"/>
            </a:endParaRPr>
          </a:p>
        </p:txBody>
      </p:sp>
      <p:pic>
        <p:nvPicPr>
          <p:cNvPr id="1076" name="Google Shape;1076;p6"/>
          <p:cNvPicPr preferRelativeResize="0"/>
          <p:nvPr/>
        </p:nvPicPr>
        <p:blipFill rotWithShape="1">
          <a:blip r:embed="rId3">
            <a:alphaModFix/>
          </a:blip>
          <a:srcRect b="0" l="22883" r="22796" t="0"/>
          <a:stretch/>
        </p:blipFill>
        <p:spPr>
          <a:xfrm>
            <a:off x="320350" y="1513600"/>
            <a:ext cx="2183300" cy="2263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7"/>
          <p:cNvSpPr txBox="1"/>
          <p:nvPr>
            <p:ph type="title"/>
          </p:nvPr>
        </p:nvSpPr>
        <p:spPr>
          <a:xfrm>
            <a:off x="1587335" y="770600"/>
            <a:ext cx="7704000" cy="51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Proposed solution</a:t>
            </a:r>
            <a:endParaRPr sz="3200"/>
          </a:p>
        </p:txBody>
      </p:sp>
      <p:sp>
        <p:nvSpPr>
          <p:cNvPr id="1082" name="Google Shape;1082;p7"/>
          <p:cNvSpPr txBox="1"/>
          <p:nvPr/>
        </p:nvSpPr>
        <p:spPr>
          <a:xfrm>
            <a:off x="589350" y="1714500"/>
            <a:ext cx="6442800" cy="29094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GPS technology is preferred only in outdoor positioning </a:t>
            </a:r>
            <a:endParaRPr b="0" i="0" sz="2200" u="none" cap="none" strike="noStrike">
              <a:solidFill>
                <a:srgbClr val="000000"/>
              </a:solidFill>
              <a:latin typeface="Hind Light"/>
              <a:ea typeface="Hind Light"/>
              <a:cs typeface="Hind Light"/>
              <a:sym typeface="Hind Light"/>
            </a:endParaRPr>
          </a:p>
          <a:p>
            <a:pPr indent="-368300" lvl="0" marL="457200" marR="0" rtl="0" algn="just">
              <a:lnSpc>
                <a:spcPct val="115000"/>
              </a:lnSpc>
              <a:spcBef>
                <a:spcPts val="0"/>
              </a:spcBef>
              <a:spcAft>
                <a:spcPts val="0"/>
              </a:spcAft>
              <a:buClr>
                <a:srgbClr val="000000"/>
              </a:buClr>
              <a:buSzPts val="2200"/>
              <a:buFont typeface="Hind Light"/>
              <a:buChar char="●"/>
            </a:pPr>
            <a:r>
              <a:rPr b="0" i="0" lang="en" sz="2200" u="none" cap="none" strike="noStrike">
                <a:solidFill>
                  <a:srgbClr val="000000"/>
                </a:solidFill>
                <a:latin typeface="Hind Light"/>
                <a:ea typeface="Hind Light"/>
                <a:cs typeface="Hind Light"/>
                <a:sym typeface="Hind Light"/>
              </a:rPr>
              <a:t>RF technology is the most suitable technology for Indoor positioning and it provides maximum accuracy with less number of equipments</a:t>
            </a:r>
            <a:endParaRPr b="0" i="0" sz="2200" u="none" cap="none" strike="noStrike">
              <a:solidFill>
                <a:srgbClr val="000000"/>
              </a:solidFill>
              <a:latin typeface="Hind Light"/>
              <a:ea typeface="Hind Light"/>
              <a:cs typeface="Hind Light"/>
              <a:sym typeface="Hi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8"/>
          <p:cNvSpPr txBox="1"/>
          <p:nvPr>
            <p:ph type="title"/>
          </p:nvPr>
        </p:nvSpPr>
        <p:spPr>
          <a:xfrm>
            <a:off x="1215600" y="352475"/>
            <a:ext cx="7704000" cy="47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3200"/>
              <a:t>Abstract</a:t>
            </a:r>
            <a:endParaRPr sz="3200"/>
          </a:p>
        </p:txBody>
      </p:sp>
      <p:sp>
        <p:nvSpPr>
          <p:cNvPr id="1088" name="Google Shape;1088;p8"/>
          <p:cNvSpPr txBox="1"/>
          <p:nvPr/>
        </p:nvSpPr>
        <p:spPr>
          <a:xfrm>
            <a:off x="2169900" y="535775"/>
            <a:ext cx="6429300" cy="77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 </a:t>
            </a:r>
            <a:endParaRPr b="1" i="0" sz="14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rgbClr val="000000"/>
              </a:buClr>
              <a:buSzPts val="1600"/>
              <a:buFont typeface="Arial"/>
              <a:buNone/>
            </a:pPr>
            <a:r>
              <a:rPr b="0" i="0" lang="en" sz="1600" u="none" cap="none" strike="noStrike">
                <a:solidFill>
                  <a:srgbClr val="000000"/>
                </a:solidFill>
                <a:latin typeface="Hind Light"/>
                <a:ea typeface="Hind Light"/>
                <a:cs typeface="Hind Light"/>
                <a:sym typeface="Hind Light"/>
              </a:rPr>
              <a:t>     The main objective of this project is to identify a misplaced object using a transceiver mechanism. RF technology is most widely used technology and it is most suitable technology for indoor positioning because other tracking systems such as GPS cannot be used for indoor positioning. In this project,We propose to implement a system which detects the objects in home such as keys, mobiles, wallets, medicine box,etc. This system consists of RF transceiver of two modules (Finder module, Object module). RF transceiver of object module is attached to the objects. Finder module is a common device for all object modules. When the finder module is activated,It transmits a RF signal and the nearby object module will respond to the signal. From the response obtained from the object module, We can find and locate the missing object .</a:t>
            </a:r>
            <a:endParaRPr b="0" i="0" sz="1600" u="none" cap="none" strike="noStrike">
              <a:solidFill>
                <a:srgbClr val="000000"/>
              </a:solidFill>
              <a:latin typeface="Hind Light"/>
              <a:ea typeface="Hind Light"/>
              <a:cs typeface="Hind Light"/>
              <a:sym typeface="Hind Light"/>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Hind"/>
              <a:ea typeface="Hind"/>
              <a:cs typeface="Hind"/>
              <a:sym typeface="Hi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9"/>
          <p:cNvSpPr txBox="1"/>
          <p:nvPr>
            <p:ph type="title"/>
          </p:nvPr>
        </p:nvSpPr>
        <p:spPr>
          <a:xfrm>
            <a:off x="532485" y="774000"/>
            <a:ext cx="7704000" cy="51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Components required</a:t>
            </a:r>
            <a:endParaRPr sz="3200"/>
          </a:p>
        </p:txBody>
      </p:sp>
      <p:sp>
        <p:nvSpPr>
          <p:cNvPr id="1094" name="Google Shape;1094;p9"/>
          <p:cNvSpPr txBox="1"/>
          <p:nvPr/>
        </p:nvSpPr>
        <p:spPr>
          <a:xfrm>
            <a:off x="669725" y="1781475"/>
            <a:ext cx="4286400" cy="3054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000000"/>
              </a:buClr>
              <a:buSzPts val="1700"/>
              <a:buFont typeface="Hind Light"/>
              <a:buChar char="●"/>
            </a:pPr>
            <a:r>
              <a:rPr b="0" i="0" lang="en" sz="1700" u="none" cap="none" strike="noStrike">
                <a:solidFill>
                  <a:srgbClr val="000000"/>
                </a:solidFill>
                <a:latin typeface="Hind Light"/>
                <a:ea typeface="Hind Light"/>
                <a:cs typeface="Hind Light"/>
                <a:sym typeface="Hind Light"/>
              </a:rPr>
              <a:t>Arduino NANO microcontroller </a:t>
            </a:r>
            <a:endParaRPr b="0" i="0" sz="1700" u="none" cap="none" strike="noStrike">
              <a:solidFill>
                <a:srgbClr val="000000"/>
              </a:solidFill>
              <a:latin typeface="Hind Light"/>
              <a:ea typeface="Hind Light"/>
              <a:cs typeface="Hind Light"/>
              <a:sym typeface="Hind Light"/>
            </a:endParaRPr>
          </a:p>
          <a:p>
            <a:pPr indent="-336550" lvl="0" marL="457200" marR="0" rtl="0" algn="l">
              <a:lnSpc>
                <a:spcPct val="115000"/>
              </a:lnSpc>
              <a:spcBef>
                <a:spcPts val="0"/>
              </a:spcBef>
              <a:spcAft>
                <a:spcPts val="0"/>
              </a:spcAft>
              <a:buClr>
                <a:srgbClr val="000000"/>
              </a:buClr>
              <a:buSzPts val="1700"/>
              <a:buFont typeface="Hind Light"/>
              <a:buChar char="●"/>
            </a:pPr>
            <a:r>
              <a:rPr b="0" i="0" lang="en" sz="1700" u="none" cap="none" strike="noStrike">
                <a:solidFill>
                  <a:srgbClr val="000000"/>
                </a:solidFill>
                <a:latin typeface="Hind Light"/>
                <a:ea typeface="Hind Light"/>
                <a:cs typeface="Hind Light"/>
                <a:sym typeface="Hind Light"/>
              </a:rPr>
              <a:t>Wireless RF transceiver</a:t>
            </a:r>
            <a:endParaRPr b="0" i="0" sz="1700" u="none" cap="none" strike="noStrike">
              <a:solidFill>
                <a:srgbClr val="000000"/>
              </a:solidFill>
              <a:latin typeface="Hind Light"/>
              <a:ea typeface="Hind Light"/>
              <a:cs typeface="Hind Light"/>
              <a:sym typeface="Hind Light"/>
            </a:endParaRPr>
          </a:p>
          <a:p>
            <a:pPr indent="-336550" lvl="0" marL="457200" marR="0" rtl="0" algn="l">
              <a:lnSpc>
                <a:spcPct val="115000"/>
              </a:lnSpc>
              <a:spcBef>
                <a:spcPts val="0"/>
              </a:spcBef>
              <a:spcAft>
                <a:spcPts val="0"/>
              </a:spcAft>
              <a:buClr>
                <a:srgbClr val="000000"/>
              </a:buClr>
              <a:buSzPts val="1700"/>
              <a:buFont typeface="Hind Light"/>
              <a:buChar char="●"/>
            </a:pPr>
            <a:r>
              <a:rPr b="0" i="0" lang="en" sz="1700" u="none" cap="none" strike="noStrike">
                <a:solidFill>
                  <a:srgbClr val="000000"/>
                </a:solidFill>
                <a:latin typeface="Hind Light"/>
                <a:ea typeface="Hind Light"/>
                <a:cs typeface="Hind Light"/>
                <a:sym typeface="Hind Light"/>
              </a:rPr>
              <a:t>5v Power supply</a:t>
            </a:r>
            <a:endParaRPr b="0" i="0" sz="1700" u="none" cap="none" strike="noStrike">
              <a:solidFill>
                <a:srgbClr val="000000"/>
              </a:solidFill>
              <a:latin typeface="Hind Light"/>
              <a:ea typeface="Hind Light"/>
              <a:cs typeface="Hind Light"/>
              <a:sym typeface="Hind Light"/>
            </a:endParaRPr>
          </a:p>
          <a:p>
            <a:pPr indent="-336550" lvl="0" marL="457200" marR="0" rtl="0" algn="l">
              <a:lnSpc>
                <a:spcPct val="115000"/>
              </a:lnSpc>
              <a:spcBef>
                <a:spcPts val="0"/>
              </a:spcBef>
              <a:spcAft>
                <a:spcPts val="0"/>
              </a:spcAft>
              <a:buClr>
                <a:srgbClr val="000000"/>
              </a:buClr>
              <a:buSzPts val="1700"/>
              <a:buFont typeface="Hind Light"/>
              <a:buChar char="●"/>
            </a:pPr>
            <a:r>
              <a:rPr b="0" i="0" lang="en" sz="1700" u="none" cap="none" strike="noStrike">
                <a:solidFill>
                  <a:srgbClr val="000000"/>
                </a:solidFill>
                <a:latin typeface="Hind Light"/>
                <a:ea typeface="Hind Light"/>
                <a:cs typeface="Hind Light"/>
                <a:sym typeface="Hind Light"/>
              </a:rPr>
              <a:t>Programming kit and IDE</a:t>
            </a:r>
            <a:endParaRPr b="0" i="0" sz="1700" u="none" cap="none" strike="noStrike">
              <a:solidFill>
                <a:srgbClr val="000000"/>
              </a:solidFill>
              <a:latin typeface="Hind Light"/>
              <a:ea typeface="Hind Light"/>
              <a:cs typeface="Hind Light"/>
              <a:sym typeface="Hind Light"/>
            </a:endParaRPr>
          </a:p>
          <a:p>
            <a:pPr indent="-336550" lvl="0" marL="457200" marR="0" rtl="0" algn="l">
              <a:lnSpc>
                <a:spcPct val="115000"/>
              </a:lnSpc>
              <a:spcBef>
                <a:spcPts val="0"/>
              </a:spcBef>
              <a:spcAft>
                <a:spcPts val="0"/>
              </a:spcAft>
              <a:buSzPts val="1700"/>
              <a:buFont typeface="Hind Light"/>
              <a:buChar char="●"/>
            </a:pPr>
            <a:r>
              <a:rPr lang="en" sz="1700">
                <a:latin typeface="Hind Light"/>
                <a:ea typeface="Hind Light"/>
                <a:cs typeface="Hind Light"/>
                <a:sym typeface="Hind Light"/>
              </a:rPr>
              <a:t>LEDs</a:t>
            </a:r>
            <a:endParaRPr sz="1700">
              <a:latin typeface="Hind Light"/>
              <a:ea typeface="Hind Light"/>
              <a:cs typeface="Hind Light"/>
              <a:sym typeface="Hind Light"/>
            </a:endParaRPr>
          </a:p>
          <a:p>
            <a:pPr indent="-336550" lvl="0" marL="457200" marR="0" rtl="0" algn="l">
              <a:lnSpc>
                <a:spcPct val="115000"/>
              </a:lnSpc>
              <a:spcBef>
                <a:spcPts val="0"/>
              </a:spcBef>
              <a:spcAft>
                <a:spcPts val="0"/>
              </a:spcAft>
              <a:buSzPts val="1700"/>
              <a:buFont typeface="Hind Light"/>
              <a:buChar char="●"/>
            </a:pPr>
            <a:r>
              <a:rPr lang="en" sz="1700">
                <a:latin typeface="Hind Light"/>
                <a:ea typeface="Hind Light"/>
                <a:cs typeface="Hind Light"/>
                <a:sym typeface="Hind Light"/>
              </a:rPr>
              <a:t>Buzzers</a:t>
            </a:r>
            <a:endParaRPr sz="1700">
              <a:latin typeface="Hind Light"/>
              <a:ea typeface="Hind Light"/>
              <a:cs typeface="Hind Light"/>
              <a:sym typeface="Hind Light"/>
            </a:endParaRPr>
          </a:p>
          <a:p>
            <a:pPr indent="-336550" lvl="0" marL="457200" marR="0" rtl="0" algn="l">
              <a:lnSpc>
                <a:spcPct val="115000"/>
              </a:lnSpc>
              <a:spcBef>
                <a:spcPts val="0"/>
              </a:spcBef>
              <a:spcAft>
                <a:spcPts val="0"/>
              </a:spcAft>
              <a:buClr>
                <a:srgbClr val="000000"/>
              </a:buClr>
              <a:buSzPts val="1700"/>
              <a:buFont typeface="Hind Light"/>
              <a:buChar char="●"/>
            </a:pPr>
            <a:r>
              <a:rPr b="0" i="0" lang="en" sz="1700" u="none" cap="none" strike="noStrike">
                <a:solidFill>
                  <a:srgbClr val="000000"/>
                </a:solidFill>
                <a:latin typeface="Hind Light"/>
                <a:ea typeface="Hind Light"/>
                <a:cs typeface="Hind Light"/>
                <a:sym typeface="Hind Light"/>
              </a:rPr>
              <a:t>Connecting wires</a:t>
            </a:r>
            <a:endParaRPr b="0" i="0" sz="1700" u="none" cap="none" strike="noStrike">
              <a:solidFill>
                <a:srgbClr val="000000"/>
              </a:solidFill>
              <a:latin typeface="Hind Light"/>
              <a:ea typeface="Hind Light"/>
              <a:cs typeface="Hind Light"/>
              <a:sym typeface="Hind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ind"/>
              <a:ea typeface="Hind"/>
              <a:cs typeface="Hind"/>
              <a:sym typeface="Hind"/>
            </a:endParaRPr>
          </a:p>
        </p:txBody>
      </p:sp>
      <p:pic>
        <p:nvPicPr>
          <p:cNvPr id="1095" name="Google Shape;1095;p9"/>
          <p:cNvPicPr preferRelativeResize="0"/>
          <p:nvPr/>
        </p:nvPicPr>
        <p:blipFill rotWithShape="1">
          <a:blip r:embed="rId3">
            <a:alphaModFix/>
          </a:blip>
          <a:srcRect b="0" l="0" r="0" t="0"/>
          <a:stretch/>
        </p:blipFill>
        <p:spPr>
          <a:xfrm>
            <a:off x="4898225" y="1488275"/>
            <a:ext cx="3684575" cy="254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