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998738"/>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smtClean="0"/>
              <a:t>THIRUSELVAN J</a:t>
            </a:r>
            <a:endParaRPr lang="en-US" sz="2400" dirty="0"/>
          </a:p>
          <a:p>
            <a:r>
              <a:rPr lang="en-US" sz="2400" dirty="0"/>
              <a:t>REGISTER NO AND NMID: </a:t>
            </a:r>
            <a:r>
              <a:rPr lang="en-US" sz="2400" dirty="0" smtClean="0"/>
              <a:t>2428B0359</a:t>
            </a:r>
            <a:endParaRPr lang="en-US" sz="2400" dirty="0">
              <a:cs typeface="Calibri"/>
            </a:endParaRPr>
          </a:p>
          <a:p>
            <a:r>
              <a:rPr lang="en-US" sz="2400" dirty="0"/>
              <a:t>DEPARTMENT: </a:t>
            </a:r>
            <a:r>
              <a:rPr lang="en-US" sz="2400" dirty="0" smtClean="0"/>
              <a:t>BSc COMPUTER SCIENCE WITH DATA ANALYTICS</a:t>
            </a:r>
            <a:endParaRPr lang="en-US" sz="2400" dirty="0"/>
          </a:p>
          <a:p>
            <a:r>
              <a:rPr lang="en-US" sz="2400" dirty="0"/>
              <a:t>COLLEGE: </a:t>
            </a:r>
            <a:r>
              <a:rPr lang="en-US" sz="2400" dirty="0" smtClean="0"/>
              <a:t>KPR COLLEGE OF ART, SCIENCE, AND RESEARCH/BHARATHIAR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14313" y="1254907"/>
            <a:ext cx="2703121" cy="5410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p:cNvSpPr txBox="1"/>
          <p:nvPr/>
        </p:nvSpPr>
        <p:spPr>
          <a:xfrm>
            <a:off x="755332" y="1524000"/>
            <a:ext cx="8598218"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digital portfolio provides a more effective way of showcasing a student’s overall profile compared to traditional resumes. It highlights academic, technical, and extracurricular achievements in a single interactive platform. The portfolio enhances the student’s professional online presence and offers recruiters, employers, and peers a quick and easy way to evaluate the candidate’s skills and potential.</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smtClean="0"/>
              <a:t>GITHUB LINK</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TextBox 1"/>
          <p:cNvSpPr txBox="1"/>
          <p:nvPr/>
        </p:nvSpPr>
        <p:spPr>
          <a:xfrm>
            <a:off x="755332" y="1524000"/>
            <a:ext cx="859821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https://thiruselvanjagateesh-13.github.io/digital-portfolio/</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1371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p:cNvSpPr txBox="1"/>
          <p:nvPr/>
        </p:nvSpPr>
        <p:spPr>
          <a:xfrm>
            <a:off x="778119" y="2246025"/>
            <a:ext cx="9686925" cy="584775"/>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Sports and physical activities </a:t>
            </a:r>
            <a:r>
              <a:rPr lang="en-US" sz="3200" dirty="0" smtClean="0">
                <a:latin typeface="Times New Roman" panose="02020603050405020304" pitchFamily="18" charset="0"/>
                <a:cs typeface="Times New Roman" panose="02020603050405020304" pitchFamily="18" charset="0"/>
              </a:rPr>
              <a:t>achievements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680964" y="1164134"/>
            <a:ext cx="7734300" cy="5693866"/>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 today’s competitive job market, traditional resumes and documents often fail to highlight the overall profile of a candidate. While they may capture academic details, they do not effectively represent technical skills, projects, and extracurricular achievements such as sports or physical activities. As a result, employers and recruiters may not get a complete picture of the candidate’s abilities. To overcome this limitation, there is a need for a modern, interactive, and visually appealing digital portfolio that presents academic, technical, and extracurricular accomplishments in a professional manner.</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676275" y="1833015"/>
            <a:ext cx="7981950" cy="4832092"/>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This project involves the creation of a digital portfolio website for </a:t>
            </a:r>
            <a:r>
              <a:rPr lang="en-US" sz="2800" dirty="0" err="1">
                <a:latin typeface="Times New Roman" panose="02020603050405020304" pitchFamily="18" charset="0"/>
                <a:cs typeface="Times New Roman" panose="02020603050405020304" pitchFamily="18" charset="0"/>
              </a:rPr>
              <a:t>Thiruselvan</a:t>
            </a:r>
            <a:r>
              <a:rPr lang="en-US" sz="2800" dirty="0">
                <a:latin typeface="Times New Roman" panose="02020603050405020304" pitchFamily="18" charset="0"/>
                <a:cs typeface="Times New Roman" panose="02020603050405020304" pitchFamily="18" charset="0"/>
              </a:rPr>
              <a:t>, a B.Sc. Computer Science with Data Analytics graduate. The portfolio highlights his academic qualifications, technical skills, projects, and sports or physical activity achievements. Designed using HTML, CSS, and JavaScript, the website is fully responsive and interactive, ensuring smooth navigation across devices. It acts as an effective online presence that allows recruiters, coaches, and peers to evaluate the candidate’s profile quickly and easily.</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609600" y="1676400"/>
            <a:ext cx="8743950"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digital portfolio is designed for multiple types of users. Employers can use it to evaluate the candidate’s suitability for job opportunities. Recruiters benefit by quickly scanning through both technical and extracurricular achievements. Coaches and mentors can view the sports and physical activities accomplishments, while peers and collaborators can explore the portfolio for academic or project-related collaborations.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971800" y="1476375"/>
            <a:ext cx="7010400" cy="526297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portfolio was developed using simple yet powerful web technologies. HTML, CSS, and JavaScript form the foundation of the design and functionality. </a:t>
            </a:r>
            <a:r>
              <a:rPr lang="en-US" sz="2800" dirty="0" err="1">
                <a:latin typeface="Times New Roman" panose="02020603050405020304" pitchFamily="18" charset="0"/>
                <a:cs typeface="Times New Roman" panose="02020603050405020304" pitchFamily="18" charset="0"/>
              </a:rPr>
              <a:t>Git</a:t>
            </a:r>
            <a:r>
              <a:rPr lang="en-US" sz="2800" dirty="0">
                <a:latin typeface="Times New Roman" panose="02020603050405020304" pitchFamily="18" charset="0"/>
                <a:cs typeface="Times New Roman" panose="02020603050405020304" pitchFamily="18" charset="0"/>
              </a:rPr>
              <a:t> and GitHub were used for version control, ensuring proper project management and collaboration. GitHub Pages serves as the hosting platform, allowing the portfolio to be published online and accessible from anywhere. The design approach follows responsive web design principles, ensuring compatibility with mobile, tablet, and desktop screens.</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1371600"/>
            <a:ext cx="8404225" cy="440120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portfolio follows a clean and structured layout divided into several sections. The homepage introduces the student with a brief profile. Academic details and technical skills are presented in organized formats, followed by a projects section that showcases completed works. A dedicated sports and achievements section highlights extracurricular activities. Finally, a contact section allows interested users to reach out easily. This logical layout makes the portfolio both professional and easy to navigate.</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p:cNvSpPr txBox="1"/>
          <p:nvPr/>
        </p:nvSpPr>
        <p:spPr>
          <a:xfrm>
            <a:off x="755332" y="1447800"/>
            <a:ext cx="8998268" cy="353943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portfolio website is modern and responsive, adapting seamlessly to different devices. It includes smooth navigation features for a user-friendly experience. The design is visually appealing and highlights both academic and extracurricular achievements in one place. Since it is hosted online, the portfolio can be easily updated and shared, making it dynamic and more useful compared to a traditional static resume.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659</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27</cp:revision>
  <dcterms:created xsi:type="dcterms:W3CDTF">2024-03-29T15:07:22Z</dcterms:created>
  <dcterms:modified xsi:type="dcterms:W3CDTF">2025-08-31T13:08:26Z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