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V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8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1048132" y="198039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"/>
          <p:cNvSpPr txBox="1"/>
          <p:nvPr/>
        </p:nvSpPr>
        <p:spPr>
          <a:xfrm flipH="1">
            <a:off x="2130239" y="3219450"/>
            <a:ext cx="4304036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98640" y="2931758"/>
            <a:ext cx="8504561" cy="403625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1039966" y="2019299"/>
            <a:ext cx="7856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conclusion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228984" y="-6869"/>
            <a:ext cx="12192000" cy="6921393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447675" y="2537459"/>
            <a:ext cx="9732356" cy="14122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g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o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41798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59416" y="471149"/>
            <a:ext cx="8136683" cy="4017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s</a:t>
            </a:r>
            <a:r>
              <a:rPr dirty="0" sz="3600" lang="en-US" spc="10"/>
              <a:t>u</a:t>
            </a:r>
            <a:r>
              <a:rPr dirty="0" sz="3600" lang="en-US" spc="10"/>
              <a:t>m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j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y</a:t>
            </a:r>
            <a:r>
              <a:rPr dirty="0" sz="3600" lang="en-US" spc="10"/>
              <a:t>l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n</a:t>
            </a:r>
            <a:r>
              <a:rPr dirty="0" sz="3600" lang="en-US" spc="10"/>
              <a:t>o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,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a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f</a:t>
            </a:r>
            <a:r>
              <a:rPr dirty="0" sz="3600" lang="en-US" spc="10"/>
              <a:t> </a:t>
            </a:r>
            <a:r>
              <a:rPr dirty="0" sz="3600" lang="en-US" spc="10"/>
              <a:t>presentin</a:t>
            </a:r>
            <a:r>
              <a:rPr dirty="0" sz="3600" lang="en-US" spc="10"/>
              <a:t>g</a:t>
            </a:r>
            <a:r>
              <a:rPr dirty="0" sz="3600" lang="en-US" spc="10"/>
              <a:t> </a:t>
            </a:r>
            <a:r>
              <a:rPr dirty="0" sz="3600" lang="en-US" spc="10"/>
              <a:t>resumes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h</a:t>
            </a:r>
            <a:r>
              <a:rPr dirty="0" sz="3600" lang="en-US" spc="10"/>
              <a:t>y</a:t>
            </a:r>
            <a:r>
              <a:rPr dirty="0" sz="3600" lang="en-US" spc="10"/>
              <a:t>s</a:t>
            </a:r>
            <a:r>
              <a:rPr dirty="0" sz="3600" lang="en-US" spc="10"/>
              <a:t>i</a:t>
            </a:r>
            <a:r>
              <a:rPr dirty="0" sz="3600" lang="en-US" spc="10"/>
              <a:t>c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m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n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t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i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.</a:t>
            </a:r>
            <a:r>
              <a:rPr dirty="0" sz="3600" lang="en-US" spc="10"/>
              <a:t>.</a:t>
            </a:r>
            <a:r>
              <a:rPr dirty="0" sz="3600" lang="en-US" spc="10"/>
              <a:t>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07883" y="2137410"/>
            <a:ext cx="10217228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progress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1" y="2599200"/>
            <a:ext cx="842465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created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400" y="2019300"/>
            <a:ext cx="6203493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coloring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"/>
          <p:cNvSpPr txBox="1"/>
          <p:nvPr/>
        </p:nvSpPr>
        <p:spPr>
          <a:xfrm>
            <a:off x="389910" y="1868667"/>
            <a:ext cx="7151909" cy="4053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k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y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6" name=""/>
          <p:cNvSpPr txBox="1"/>
          <p:nvPr/>
        </p:nvSpPr>
        <p:spPr>
          <a:xfrm>
            <a:off x="1515590" y="2266974"/>
            <a:ext cx="614745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been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2024-03-24T14:07:22Z</dcterms:created>
  <dcterms:modified xsi:type="dcterms:W3CDTF">2025-09-02T04:27:03Z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f023f4aa51c247bbb0793e756a41be30</vt:lpwstr>
  </property>
</Properties>
</file>