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379485" y="9895459"/>
            <a:ext cx="485711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passenger1</a:t>
            </a:r>
          </a:p>
        </p:txBody>
      </p:sp>
      <p:sp>
        <p:nvSpPr>
          <p:cNvPr id="120" name="Shape 120"/>
          <p:cNvSpPr/>
          <p:nvPr/>
        </p:nvSpPr>
        <p:spPr>
          <a:xfrm>
            <a:off x="9726894" y="9895459"/>
            <a:ext cx="485711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passenger2</a:t>
            </a:r>
          </a:p>
        </p:txBody>
      </p:sp>
      <p:sp>
        <p:nvSpPr>
          <p:cNvPr id="121" name="Shape 121"/>
          <p:cNvSpPr/>
          <p:nvPr/>
        </p:nvSpPr>
        <p:spPr>
          <a:xfrm>
            <a:off x="16074302" y="9895459"/>
            <a:ext cx="485711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passenger3</a:t>
            </a:r>
          </a:p>
        </p:txBody>
      </p:sp>
      <p:sp>
        <p:nvSpPr>
          <p:cNvPr id="122" name="Shape 122"/>
          <p:cNvSpPr/>
          <p:nvPr/>
        </p:nvSpPr>
        <p:spPr>
          <a:xfrm>
            <a:off x="14698645" y="10739880"/>
            <a:ext cx="1261021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8478237" y="10739880"/>
            <a:ext cx="1261021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15482768" y="2407816"/>
            <a:ext cx="3380639" cy="3887108"/>
          </a:xfrm>
          <a:prstGeom prst="roundRect">
            <a:avLst>
              <a:gd name="adj" fmla="val 5635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125" name="Shape 125"/>
          <p:cNvSpPr/>
          <p:nvPr/>
        </p:nvSpPr>
        <p:spPr>
          <a:xfrm>
            <a:off x="1346930" y="7725548"/>
            <a:ext cx="1044600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Collections Framework</a:t>
            </a:r>
          </a:p>
        </p:txBody>
      </p:sp>
      <p:sp>
        <p:nvSpPr>
          <p:cNvPr id="126" name="Shape 126"/>
          <p:cNvSpPr/>
          <p:nvPr/>
        </p:nvSpPr>
        <p:spPr>
          <a:xfrm>
            <a:off x="12397909" y="3983309"/>
            <a:ext cx="2502561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8758356" y="3071326"/>
            <a:ext cx="3228025" cy="2994004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128" name="Shape 128"/>
          <p:cNvSpPr/>
          <p:nvPr/>
        </p:nvSpPr>
        <p:spPr>
          <a:xfrm flipH="1" flipV="1">
            <a:off x="12147073" y="5271452"/>
            <a:ext cx="3004231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1556539" y="4636452"/>
            <a:ext cx="3004230" cy="1510070"/>
          </a:xfrm>
          <a:prstGeom prst="roundRect">
            <a:avLst>
              <a:gd name="adj" fmla="val 12615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30" name="Shape 130"/>
          <p:cNvSpPr/>
          <p:nvPr/>
        </p:nvSpPr>
        <p:spPr>
          <a:xfrm flipV="1">
            <a:off x="4618079" y="4430470"/>
            <a:ext cx="3979584" cy="840983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9317652" y="3292496"/>
            <a:ext cx="813622" cy="781440"/>
          </a:xfrm>
          <a:prstGeom prst="ellipse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10301686" y="3292496"/>
            <a:ext cx="813622" cy="781440"/>
          </a:xfrm>
          <a:prstGeom prst="ellipse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10732363" y="5000768"/>
            <a:ext cx="813622" cy="781439"/>
          </a:xfrm>
          <a:prstGeom prst="ellipse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9317652" y="5000768"/>
            <a:ext cx="813622" cy="781439"/>
          </a:xfrm>
          <a:prstGeom prst="ellipse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11001988" y="3592590"/>
            <a:ext cx="813622" cy="781440"/>
          </a:xfrm>
          <a:prstGeom prst="ellipse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1"/>
      <p:bldP build="whole" bldLvl="1" animBg="1" rev="0" advAuto="0" spid="135" grpId="10"/>
      <p:bldP build="whole" bldLvl="1" animBg="1" rev="0" advAuto="0" spid="131" grpId="8"/>
      <p:bldP build="whole" bldLvl="1" animBg="1" rev="0" advAuto="0" spid="134" grpId="11"/>
      <p:bldP build="whole" bldLvl="1" animBg="1" rev="0" advAuto="0" spid="133" grpId="12"/>
      <p:bldP build="whole" bldLvl="1" animBg="1" rev="0" advAuto="0" spid="121" grpId="17"/>
      <p:bldP build="whole" bldLvl="1" animBg="1" rev="0" advAuto="0" spid="130" grpId="5"/>
      <p:bldP build="whole" bldLvl="1" animBg="1" rev="0" advAuto="0" spid="126" grpId="6"/>
      <p:bldP build="whole" bldLvl="1" animBg="1" rev="0" advAuto="0" spid="128" grpId="7"/>
      <p:bldP build="whole" bldLvl="1" animBg="1" rev="0" advAuto="0" spid="132" grpId="9"/>
      <p:bldP build="whole" bldLvl="1" animBg="1" rev="0" advAuto="0" spid="127" grpId="2"/>
      <p:bldP build="whole" bldLvl="1" animBg="1" rev="0" advAuto="0" spid="123" grpId="14"/>
      <p:bldP build="whole" bldLvl="1" animBg="1" rev="0" advAuto="0" spid="119" grpId="13"/>
      <p:bldP build="whole" bldLvl="1" animBg="1" rev="0" advAuto="0" spid="129" grpId="4"/>
      <p:bldP build="whole" bldLvl="1" animBg="1" rev="0" advAuto="0" spid="120" grpId="15"/>
      <p:bldP build="whole" bldLvl="1" animBg="1" rev="0" advAuto="0" spid="124" grpId="3"/>
      <p:bldP build="whole" bldLvl="1" animBg="1" rev="0" advAuto="0" spid="122" grpId="1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7238842" y="585409"/>
            <a:ext cx="835812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java.util.Collection</a:t>
            </a:r>
          </a:p>
        </p:txBody>
      </p:sp>
      <p:sp>
        <p:nvSpPr>
          <p:cNvPr id="138" name="Shape 138"/>
          <p:cNvSpPr/>
          <p:nvPr/>
        </p:nvSpPr>
        <p:spPr>
          <a:xfrm>
            <a:off x="4773316" y="3401526"/>
            <a:ext cx="1102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List</a:t>
            </a:r>
          </a:p>
        </p:txBody>
      </p:sp>
      <p:sp>
        <p:nvSpPr>
          <p:cNvPr id="139" name="Shape 139"/>
          <p:cNvSpPr/>
          <p:nvPr/>
        </p:nvSpPr>
        <p:spPr>
          <a:xfrm>
            <a:off x="13340021" y="3401526"/>
            <a:ext cx="10318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Set</a:t>
            </a:r>
          </a:p>
        </p:txBody>
      </p:sp>
      <p:sp>
        <p:nvSpPr>
          <p:cNvPr id="140" name="Shape 140"/>
          <p:cNvSpPr/>
          <p:nvPr/>
        </p:nvSpPr>
        <p:spPr>
          <a:xfrm>
            <a:off x="1764230" y="7304833"/>
            <a:ext cx="26193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ArrayList</a:t>
            </a:r>
          </a:p>
        </p:txBody>
      </p:sp>
      <p:sp>
        <p:nvSpPr>
          <p:cNvPr id="141" name="Shape 141"/>
          <p:cNvSpPr/>
          <p:nvPr/>
        </p:nvSpPr>
        <p:spPr>
          <a:xfrm>
            <a:off x="5816213" y="7304833"/>
            <a:ext cx="30079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LinkedList</a:t>
            </a:r>
          </a:p>
        </p:txBody>
      </p:sp>
      <p:sp>
        <p:nvSpPr>
          <p:cNvPr id="142" name="Shape 142"/>
          <p:cNvSpPr/>
          <p:nvPr/>
        </p:nvSpPr>
        <p:spPr>
          <a:xfrm>
            <a:off x="10796786" y="7304833"/>
            <a:ext cx="25139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HashSet</a:t>
            </a:r>
          </a:p>
        </p:txBody>
      </p:sp>
      <p:sp>
        <p:nvSpPr>
          <p:cNvPr id="143" name="Shape 143"/>
          <p:cNvSpPr/>
          <p:nvPr/>
        </p:nvSpPr>
        <p:spPr>
          <a:xfrm>
            <a:off x="9069873" y="11120016"/>
            <a:ext cx="44196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LinkedHashSet</a:t>
            </a:r>
          </a:p>
        </p:txBody>
      </p:sp>
      <p:sp>
        <p:nvSpPr>
          <p:cNvPr id="144" name="Shape 144"/>
          <p:cNvSpPr/>
          <p:nvPr/>
        </p:nvSpPr>
        <p:spPr>
          <a:xfrm>
            <a:off x="19928181" y="3401526"/>
            <a:ext cx="20205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Queue</a:t>
            </a:r>
          </a:p>
        </p:txBody>
      </p:sp>
      <p:sp>
        <p:nvSpPr>
          <p:cNvPr id="145" name="Shape 145"/>
          <p:cNvSpPr/>
          <p:nvPr/>
        </p:nvSpPr>
        <p:spPr>
          <a:xfrm>
            <a:off x="15951780" y="11120016"/>
            <a:ext cx="22326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TreeSet</a:t>
            </a:r>
          </a:p>
        </p:txBody>
      </p:sp>
      <p:sp>
        <p:nvSpPr>
          <p:cNvPr id="146" name="Shape 146"/>
          <p:cNvSpPr/>
          <p:nvPr/>
        </p:nvSpPr>
        <p:spPr>
          <a:xfrm>
            <a:off x="15283328" y="7304833"/>
            <a:ext cx="29133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SortedSet</a:t>
            </a:r>
          </a:p>
        </p:txBody>
      </p:sp>
      <p:sp>
        <p:nvSpPr>
          <p:cNvPr id="147" name="Shape 147"/>
          <p:cNvSpPr/>
          <p:nvPr/>
        </p:nvSpPr>
        <p:spPr>
          <a:xfrm flipV="1">
            <a:off x="10649163" y="8223846"/>
            <a:ext cx="1267314" cy="2835522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8" name="Shape 148"/>
          <p:cNvSpPr/>
          <p:nvPr/>
        </p:nvSpPr>
        <p:spPr>
          <a:xfrm flipV="1">
            <a:off x="12186122" y="4526665"/>
            <a:ext cx="1328750" cy="2535465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9" name="Shape 149"/>
          <p:cNvSpPr/>
          <p:nvPr/>
        </p:nvSpPr>
        <p:spPr>
          <a:xfrm flipV="1">
            <a:off x="5179084" y="4156933"/>
            <a:ext cx="203153" cy="5630187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0" name="Shape 150"/>
          <p:cNvSpPr/>
          <p:nvPr/>
        </p:nvSpPr>
        <p:spPr>
          <a:xfrm flipH="1" flipV="1">
            <a:off x="5719939" y="4222507"/>
            <a:ext cx="1277764" cy="3119967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1" name="Shape 151"/>
          <p:cNvSpPr/>
          <p:nvPr/>
        </p:nvSpPr>
        <p:spPr>
          <a:xfrm flipH="1" flipV="1">
            <a:off x="14365682" y="4503830"/>
            <a:ext cx="1599609" cy="2580535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2" name="Shape 152"/>
          <p:cNvSpPr/>
          <p:nvPr/>
        </p:nvSpPr>
        <p:spPr>
          <a:xfrm flipV="1">
            <a:off x="16740018" y="8382209"/>
            <a:ext cx="1" cy="300374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3" name="Shape 153"/>
          <p:cNvSpPr/>
          <p:nvPr/>
        </p:nvSpPr>
        <p:spPr>
          <a:xfrm flipV="1">
            <a:off x="20856276" y="4295479"/>
            <a:ext cx="1" cy="3354818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19693037" y="7680649"/>
            <a:ext cx="39604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PriorityQueue</a:t>
            </a:r>
          </a:p>
        </p:txBody>
      </p:sp>
      <p:sp>
        <p:nvSpPr>
          <p:cNvPr id="155" name="Shape 155"/>
          <p:cNvSpPr/>
          <p:nvPr/>
        </p:nvSpPr>
        <p:spPr>
          <a:xfrm>
            <a:off x="4367233" y="9680157"/>
            <a:ext cx="191452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Vector</a:t>
            </a:r>
          </a:p>
        </p:txBody>
      </p:sp>
      <p:sp>
        <p:nvSpPr>
          <p:cNvPr id="156" name="Shape 156"/>
          <p:cNvSpPr/>
          <p:nvPr/>
        </p:nvSpPr>
        <p:spPr>
          <a:xfrm flipV="1">
            <a:off x="3514778" y="4248497"/>
            <a:ext cx="1498083" cy="3066083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6"/>
      <p:bldP build="whole" bldLvl="1" animBg="1" rev="0" advAuto="0" spid="139" grpId="3"/>
      <p:bldP build="whole" bldLvl="1" animBg="1" rev="0" advAuto="0" spid="137" grpId="1"/>
      <p:bldP build="whole" bldLvl="1" animBg="1" rev="0" advAuto="0" spid="138" grpId="2"/>
      <p:bldP build="whole" bldLvl="1" animBg="1" rev="0" advAuto="0" spid="151" grpId="12"/>
      <p:bldP build="whole" bldLvl="1" animBg="1" rev="0" advAuto="0" spid="149" grpId="20"/>
      <p:bldP build="whole" bldLvl="1" animBg="1" rev="0" advAuto="0" spid="146" grpId="11"/>
      <p:bldP build="whole" bldLvl="1" animBg="1" rev="0" advAuto="0" spid="155" grpId="19"/>
      <p:bldP build="whole" bldLvl="1" animBg="1" rev="0" advAuto="0" spid="140" grpId="5"/>
      <p:bldP build="whole" bldLvl="1" animBg="1" rev="0" advAuto="0" spid="143" grpId="13"/>
      <p:bldP build="whole" bldLvl="1" animBg="1" rev="0" advAuto="0" spid="145" grpId="15"/>
      <p:bldP build="whole" bldLvl="1" animBg="1" rev="0" advAuto="0" spid="141" grpId="7"/>
      <p:bldP build="whole" bldLvl="1" animBg="1" rev="0" advAuto="0" spid="154" grpId="17"/>
      <p:bldP build="whole" bldLvl="1" animBg="1" rev="0" advAuto="0" spid="153" grpId="18"/>
      <p:bldP build="whole" bldLvl="1" animBg="1" rev="0" advAuto="0" spid="144" grpId="4"/>
      <p:bldP build="whole" bldLvl="1" animBg="1" rev="0" advAuto="0" spid="147" grpId="14"/>
      <p:bldP build="whole" bldLvl="1" animBg="1" rev="0" advAuto="0" spid="150" grpId="8"/>
      <p:bldP build="whole" bldLvl="1" animBg="1" rev="0" advAuto="0" spid="148" grpId="10"/>
      <p:bldP build="whole" bldLvl="1" animBg="1" rev="0" advAuto="0" spid="152" grpId="16"/>
      <p:bldP build="whole" bldLvl="1" animBg="1" rev="0" advAuto="0" spid="142" grpId="9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Table 158"/>
          <p:cNvGraphicFramePr/>
          <p:nvPr/>
        </p:nvGraphicFramePr>
        <p:xfrm>
          <a:off x="2525831" y="3808876"/>
          <a:ext cx="8079296" cy="689884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033297"/>
                <a:gridCol w="4033297"/>
              </a:tblGrid>
              <a:tr h="2295381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123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order5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95381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478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order7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95381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989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order1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9" name="Shape 159"/>
          <p:cNvSpPr/>
          <p:nvPr/>
        </p:nvSpPr>
        <p:spPr>
          <a:xfrm>
            <a:off x="16423130" y="1464819"/>
            <a:ext cx="14351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Map</a:t>
            </a:r>
          </a:p>
        </p:txBody>
      </p:sp>
      <p:sp>
        <p:nvSpPr>
          <p:cNvPr id="160" name="Shape 160"/>
          <p:cNvSpPr/>
          <p:nvPr/>
        </p:nvSpPr>
        <p:spPr>
          <a:xfrm>
            <a:off x="13097756" y="4605261"/>
            <a:ext cx="297647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HashMap</a:t>
            </a:r>
          </a:p>
        </p:txBody>
      </p:sp>
      <p:sp>
        <p:nvSpPr>
          <p:cNvPr id="161" name="Shape 161"/>
          <p:cNvSpPr/>
          <p:nvPr/>
        </p:nvSpPr>
        <p:spPr>
          <a:xfrm>
            <a:off x="11664485" y="7506630"/>
            <a:ext cx="495833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LinkedHashMap</a:t>
            </a:r>
          </a:p>
        </p:txBody>
      </p:sp>
      <p:sp>
        <p:nvSpPr>
          <p:cNvPr id="162" name="Shape 162"/>
          <p:cNvSpPr/>
          <p:nvPr/>
        </p:nvSpPr>
        <p:spPr>
          <a:xfrm flipV="1">
            <a:off x="12966958" y="5650659"/>
            <a:ext cx="1425412" cy="1691390"/>
          </a:xfrm>
          <a:prstGeom prst="line">
            <a:avLst/>
          </a:prstGeom>
          <a:ln w="635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3" name="Shape 163"/>
          <p:cNvSpPr/>
          <p:nvPr/>
        </p:nvSpPr>
        <p:spPr>
          <a:xfrm flipH="1" flipV="1">
            <a:off x="17134903" y="2787349"/>
            <a:ext cx="101115" cy="7437467"/>
          </a:xfrm>
          <a:prstGeom prst="line">
            <a:avLst/>
          </a:prstGeom>
          <a:ln w="635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4" name="Shape 164"/>
          <p:cNvSpPr/>
          <p:nvPr/>
        </p:nvSpPr>
        <p:spPr>
          <a:xfrm flipV="1">
            <a:off x="15195075" y="2749290"/>
            <a:ext cx="1425412" cy="1691391"/>
          </a:xfrm>
          <a:prstGeom prst="line">
            <a:avLst/>
          </a:prstGeom>
          <a:ln w="635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16109271" y="10407998"/>
            <a:ext cx="312374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Hashtable</a:t>
            </a:r>
          </a:p>
        </p:txBody>
      </p:sp>
      <p:sp>
        <p:nvSpPr>
          <p:cNvPr id="166" name="Shape 166"/>
          <p:cNvSpPr/>
          <p:nvPr/>
        </p:nvSpPr>
        <p:spPr>
          <a:xfrm flipH="1" flipV="1">
            <a:off x="17955430" y="2603175"/>
            <a:ext cx="1046340" cy="1986061"/>
          </a:xfrm>
          <a:prstGeom prst="line">
            <a:avLst/>
          </a:prstGeom>
          <a:ln w="635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18068558" y="5136912"/>
            <a:ext cx="33918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SortedMap</a:t>
            </a:r>
          </a:p>
        </p:txBody>
      </p:sp>
      <p:sp>
        <p:nvSpPr>
          <p:cNvPr id="168" name="Shape 168"/>
          <p:cNvSpPr/>
          <p:nvPr/>
        </p:nvSpPr>
        <p:spPr>
          <a:xfrm>
            <a:off x="18422533" y="7772455"/>
            <a:ext cx="268391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TreeMap</a:t>
            </a:r>
          </a:p>
        </p:txBody>
      </p:sp>
      <p:sp>
        <p:nvSpPr>
          <p:cNvPr id="169" name="Shape 169"/>
          <p:cNvSpPr/>
          <p:nvPr/>
        </p:nvSpPr>
        <p:spPr>
          <a:xfrm flipH="1" flipV="1">
            <a:off x="19227277" y="5857570"/>
            <a:ext cx="1046340" cy="1986061"/>
          </a:xfrm>
          <a:prstGeom prst="line">
            <a:avLst/>
          </a:prstGeom>
          <a:ln w="635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11"/>
      <p:bldP build="whole" bldLvl="1" animBg="1" rev="0" advAuto="0" spid="163" grpId="12"/>
      <p:bldP build="whole" bldLvl="1" animBg="1" rev="0" advAuto="0" spid="168" grpId="9"/>
      <p:bldP build="whole" bldLvl="1" animBg="1" rev="0" advAuto="0" spid="158" grpId="1"/>
      <p:bldP build="whole" bldLvl="1" animBg="1" rev="0" advAuto="0" spid="166" grpId="6"/>
      <p:bldP build="whole" bldLvl="1" animBg="1" rev="0" advAuto="0" spid="161" grpId="7"/>
      <p:bldP build="whole" bldLvl="1" animBg="1" rev="0" advAuto="0" spid="169" grpId="10"/>
      <p:bldP build="whole" bldLvl="1" animBg="1" rev="0" advAuto="0" spid="160" grpId="3"/>
      <p:bldP build="whole" bldLvl="1" animBg="1" rev="0" advAuto="0" spid="162" grpId="8"/>
      <p:bldP build="whole" bldLvl="1" animBg="1" rev="0" advAuto="0" spid="159" grpId="2"/>
      <p:bldP build="whole" bldLvl="1" animBg="1" rev="0" advAuto="0" spid="164" grpId="4"/>
      <p:bldP build="whole" bldLvl="1" animBg="1" rev="0" advAuto="0" spid="167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