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697990" y="7204338"/>
            <a:ext cx="44438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NavigableMap</a:t>
            </a:r>
          </a:p>
        </p:txBody>
      </p:sp>
      <p:sp>
        <p:nvSpPr>
          <p:cNvPr id="120" name="Shape 120"/>
          <p:cNvSpPr/>
          <p:nvPr/>
        </p:nvSpPr>
        <p:spPr>
          <a:xfrm>
            <a:off x="8789327" y="1920005"/>
            <a:ext cx="143510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Map</a:t>
            </a:r>
          </a:p>
        </p:txBody>
      </p:sp>
      <p:sp>
        <p:nvSpPr>
          <p:cNvPr id="121" name="Shape 121"/>
          <p:cNvSpPr/>
          <p:nvPr/>
        </p:nvSpPr>
        <p:spPr>
          <a:xfrm>
            <a:off x="10995757" y="4516163"/>
            <a:ext cx="339186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SortedMap</a:t>
            </a:r>
          </a:p>
        </p:txBody>
      </p:sp>
      <p:sp>
        <p:nvSpPr>
          <p:cNvPr id="122" name="Shape 122"/>
          <p:cNvSpPr/>
          <p:nvPr/>
        </p:nvSpPr>
        <p:spPr>
          <a:xfrm flipH="1" flipV="1">
            <a:off x="10147832" y="2736247"/>
            <a:ext cx="1411295" cy="1830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 flipH="1" flipV="1">
            <a:off x="12501052" y="5444077"/>
            <a:ext cx="1058082" cy="172798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12273043" y="9920075"/>
            <a:ext cx="26839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TreeMap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13615001" y="8146033"/>
            <a:ext cx="1" cy="1721349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7"/>
      <p:bldP build="whole" bldLvl="1" animBg="1" rev="0" advAuto="0" spid="119" grpId="5"/>
      <p:bldP build="whole" bldLvl="1" animBg="1" rev="0" advAuto="0" spid="123" grpId="4"/>
      <p:bldP build="whole" bldLvl="1" animBg="1" rev="0" advAuto="0" spid="125" grpId="6"/>
      <p:bldP build="whole" bldLvl="1" animBg="1" rev="0" advAuto="0" spid="122" grpId="2"/>
      <p:bldP build="whole" bldLvl="1" animBg="1" rev="0" advAuto="0" spid="120" grpId="1"/>
      <p:bldP build="whole" bldLvl="1" animBg="1" rev="0" advAuto="0" spid="12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8977166" y="1416159"/>
            <a:ext cx="33436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floorKey(e)</a:t>
            </a:r>
          </a:p>
        </p:txBody>
      </p:sp>
      <p:sp>
        <p:nvSpPr>
          <p:cNvPr id="128" name="Shape 128"/>
          <p:cNvSpPr/>
          <p:nvPr/>
        </p:nvSpPr>
        <p:spPr>
          <a:xfrm>
            <a:off x="8830558" y="3160923"/>
            <a:ext cx="363687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lowerKey(e)</a:t>
            </a:r>
          </a:p>
        </p:txBody>
      </p:sp>
      <p:sp>
        <p:nvSpPr>
          <p:cNvPr id="129" name="Shape 129"/>
          <p:cNvSpPr/>
          <p:nvPr/>
        </p:nvSpPr>
        <p:spPr>
          <a:xfrm>
            <a:off x="8951896" y="4787212"/>
            <a:ext cx="40040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ceilingKey(e)</a:t>
            </a:r>
          </a:p>
        </p:txBody>
      </p:sp>
      <p:sp>
        <p:nvSpPr>
          <p:cNvPr id="130" name="Shape 130"/>
          <p:cNvSpPr/>
          <p:nvPr/>
        </p:nvSpPr>
        <p:spPr>
          <a:xfrm>
            <a:off x="8988548" y="6413500"/>
            <a:ext cx="393075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higherKey(e)</a:t>
            </a:r>
          </a:p>
        </p:txBody>
      </p:sp>
      <p:sp>
        <p:nvSpPr>
          <p:cNvPr id="131" name="Shape 131"/>
          <p:cNvSpPr/>
          <p:nvPr/>
        </p:nvSpPr>
        <p:spPr>
          <a:xfrm>
            <a:off x="8884359" y="8099025"/>
            <a:ext cx="47489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pollFirstEntry(e)</a:t>
            </a:r>
          </a:p>
        </p:txBody>
      </p:sp>
      <p:sp>
        <p:nvSpPr>
          <p:cNvPr id="132" name="Shape 132"/>
          <p:cNvSpPr/>
          <p:nvPr/>
        </p:nvSpPr>
        <p:spPr>
          <a:xfrm>
            <a:off x="8884029" y="9784552"/>
            <a:ext cx="47496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pollLastEntry(e)</a:t>
            </a:r>
          </a:p>
        </p:txBody>
      </p:sp>
      <p:sp>
        <p:nvSpPr>
          <p:cNvPr id="133" name="Shape 133"/>
          <p:cNvSpPr/>
          <p:nvPr/>
        </p:nvSpPr>
        <p:spPr>
          <a:xfrm>
            <a:off x="8815299" y="11410839"/>
            <a:ext cx="539816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descendingMap()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33" grpId="7"/>
      <p:bldP build="whole" bldLvl="1" animBg="1" rev="0" advAuto="0" spid="130" grpId="4"/>
      <p:bldP build="whole" bldLvl="1" animBg="1" rev="0" advAuto="0" spid="131" grpId="5"/>
      <p:bldP build="whole" bldLvl="1" animBg="1" rev="0" advAuto="0" spid="127" grpId="1"/>
      <p:bldP build="whole" bldLvl="1" animBg="1" rev="0" advAuto="0" spid="132" grpId="6"/>
      <p:bldP build="whole" bldLvl="1" animBg="1" rev="0" advAuto="0" spid="129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8883807" y="3296448"/>
            <a:ext cx="51780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36" name="Shape 136"/>
          <p:cNvSpPr/>
          <p:nvPr/>
        </p:nvSpPr>
        <p:spPr>
          <a:xfrm>
            <a:off x="11176176" y="3296448"/>
            <a:ext cx="12521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dan</a:t>
            </a:r>
          </a:p>
        </p:txBody>
      </p:sp>
      <p:sp>
        <p:nvSpPr>
          <p:cNvPr id="137" name="Shape 137"/>
          <p:cNvSpPr/>
          <p:nvPr/>
        </p:nvSpPr>
        <p:spPr>
          <a:xfrm>
            <a:off x="8995088" y="4473758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38" name="Shape 138"/>
          <p:cNvSpPr/>
          <p:nvPr/>
        </p:nvSpPr>
        <p:spPr>
          <a:xfrm>
            <a:off x="11172167" y="4473758"/>
            <a:ext cx="180228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adam</a:t>
            </a:r>
          </a:p>
        </p:txBody>
      </p:sp>
      <p:sp>
        <p:nvSpPr>
          <p:cNvPr id="139" name="Shape 139"/>
          <p:cNvSpPr/>
          <p:nvPr/>
        </p:nvSpPr>
        <p:spPr>
          <a:xfrm>
            <a:off x="8995088" y="5862879"/>
            <a:ext cx="4814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140" name="Shape 140"/>
          <p:cNvSpPr/>
          <p:nvPr/>
        </p:nvSpPr>
        <p:spPr>
          <a:xfrm>
            <a:off x="11300615" y="5862879"/>
            <a:ext cx="15453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elmo</a:t>
            </a:r>
          </a:p>
        </p:txBody>
      </p:sp>
      <p:sp>
        <p:nvSpPr>
          <p:cNvPr id="141" name="Shape 141"/>
          <p:cNvSpPr/>
          <p:nvPr/>
        </p:nvSpPr>
        <p:spPr>
          <a:xfrm>
            <a:off x="8976927" y="7446762"/>
            <a:ext cx="51780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</a:t>
            </a:r>
          </a:p>
        </p:txBody>
      </p:sp>
      <p:sp>
        <p:nvSpPr>
          <p:cNvPr id="142" name="Shape 142"/>
          <p:cNvSpPr/>
          <p:nvPr/>
        </p:nvSpPr>
        <p:spPr>
          <a:xfrm>
            <a:off x="11400691" y="7446762"/>
            <a:ext cx="202285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ganga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