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227455" y="596900"/>
            <a:ext cx="780669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PriorityQueue</a:t>
            </a:r>
          </a:p>
        </p:txBody>
      </p:sp>
      <p:sp>
        <p:nvSpPr>
          <p:cNvPr id="120" name="Shape 120"/>
          <p:cNvSpPr/>
          <p:nvPr/>
        </p:nvSpPr>
        <p:spPr>
          <a:xfrm>
            <a:off x="4360418" y="3165475"/>
            <a:ext cx="1180236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Does not allow duplicates</a:t>
            </a:r>
          </a:p>
        </p:txBody>
      </p:sp>
      <p:sp>
        <p:nvSpPr>
          <p:cNvPr id="121" name="Shape 121"/>
          <p:cNvSpPr/>
          <p:nvPr/>
        </p:nvSpPr>
        <p:spPr>
          <a:xfrm>
            <a:off x="4344161" y="5087937"/>
            <a:ext cx="143240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Insertion order is not preserved</a:t>
            </a:r>
          </a:p>
        </p:txBody>
      </p:sp>
      <p:sp>
        <p:nvSpPr>
          <p:cNvPr id="122" name="Shape 122"/>
          <p:cNvSpPr/>
          <p:nvPr/>
        </p:nvSpPr>
        <p:spPr>
          <a:xfrm>
            <a:off x="4391405" y="6887368"/>
            <a:ext cx="142295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Default natural sorting ordering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4420362" y="8686800"/>
            <a:ext cx="89392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Customized sorting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4479290" y="10363200"/>
            <a:ext cx="12123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null values are not allowed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1" grpId="3"/>
      <p:bldP build="whole" bldLvl="1" animBg="1" rev="0" advAuto="0" spid="120" grpId="2"/>
      <p:bldP build="whole" bldLvl="1" animBg="1" rev="0" advAuto="0" spid="122" grpId="4"/>
      <p:bldP build="whole" bldLvl="1" animBg="1" rev="0" advAuto="0" spid="123" grpId="5"/>
      <p:bldP build="whole" bldLvl="1" animBg="1" rev="0" advAuto="0" spid="124" grpId="6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