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883215" y="621466"/>
            <a:ext cx="1535811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Command Line Arguments</a:t>
            </a:r>
          </a:p>
        </p:txBody>
      </p:sp>
      <p:sp>
        <p:nvSpPr>
          <p:cNvPr id="120" name="Shape 120"/>
          <p:cNvSpPr/>
          <p:nvPr/>
        </p:nvSpPr>
        <p:spPr>
          <a:xfrm>
            <a:off x="3806496" y="4214932"/>
            <a:ext cx="133070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java MyProgram 123 abc xyz</a:t>
            </a:r>
          </a:p>
        </p:txBody>
      </p:sp>
      <p:sp>
        <p:nvSpPr>
          <p:cNvPr id="121" name="Shape 121"/>
          <p:cNvSpPr/>
          <p:nvPr/>
        </p:nvSpPr>
        <p:spPr>
          <a:xfrm>
            <a:off x="11940995" y="8180267"/>
            <a:ext cx="86365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main(String args[])</a:t>
            </a:r>
          </a:p>
        </p:txBody>
      </p:sp>
      <p:sp>
        <p:nvSpPr>
          <p:cNvPr id="122" name="Shape 122"/>
          <p:cNvSpPr/>
          <p:nvPr/>
        </p:nvSpPr>
        <p:spPr>
          <a:xfrm>
            <a:off x="11744194" y="5626311"/>
            <a:ext cx="5410560" cy="1"/>
          </a:xfrm>
          <a:prstGeom prst="line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4770974" y="5731322"/>
            <a:ext cx="5091096" cy="274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" y="0"/>
                </a:moveTo>
                <a:lnTo>
                  <a:pt x="0" y="14653"/>
                </a:lnTo>
                <a:lnTo>
                  <a:pt x="21600" y="14805"/>
                </a:lnTo>
                <a:lnTo>
                  <a:pt x="21343" y="2160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24" name="Shape 124"/>
          <p:cNvSpPr/>
          <p:nvPr/>
        </p:nvSpPr>
        <p:spPr>
          <a:xfrm>
            <a:off x="2730106" y="10953797"/>
            <a:ext cx="440486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FileName</a:t>
            </a:r>
          </a:p>
        </p:txBody>
      </p:sp>
      <p:sp>
        <p:nvSpPr>
          <p:cNvPr id="125" name="Shape 125"/>
          <p:cNvSpPr/>
          <p:nvPr/>
        </p:nvSpPr>
        <p:spPr>
          <a:xfrm>
            <a:off x="8449768" y="10953797"/>
            <a:ext cx="451866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Database</a:t>
            </a:r>
          </a:p>
        </p:txBody>
      </p:sp>
      <p:sp>
        <p:nvSpPr>
          <p:cNvPr id="126" name="Shape 126"/>
          <p:cNvSpPr/>
          <p:nvPr/>
        </p:nvSpPr>
        <p:spPr>
          <a:xfrm>
            <a:off x="14045925" y="10953797"/>
            <a:ext cx="480110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Remote IP</a:t>
            </a:r>
          </a:p>
        </p:txBody>
      </p:sp>
      <p:sp>
        <p:nvSpPr>
          <p:cNvPr id="127" name="Shape 127"/>
          <p:cNvSpPr/>
          <p:nvPr/>
        </p:nvSpPr>
        <p:spPr>
          <a:xfrm>
            <a:off x="19924530" y="10953797"/>
            <a:ext cx="180898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etc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6" grpId="8"/>
      <p:bldP build="whole" bldLvl="1" animBg="1" rev="0" advAuto="0" spid="119" grpId="1"/>
      <p:bldP build="whole" bldLvl="1" animBg="1" rev="0" advAuto="0" spid="124" grpId="6"/>
      <p:bldP build="whole" bldLvl="1" animBg="1" rev="0" advAuto="0" spid="122" grpId="4"/>
      <p:bldP build="whole" bldLvl="1" animBg="1" rev="0" advAuto="0" spid="125" grpId="7"/>
      <p:bldP build="whole" bldLvl="1" animBg="1" rev="0" advAuto="0" spid="120" grpId="3"/>
      <p:bldP build="whole" bldLvl="1" animBg="1" rev="0" advAuto="0" spid="127" grpId="9"/>
      <p:bldP build="whole" bldLvl="1" animBg="1" rev="0" advAuto="0" spid="123" grpId="5"/>
      <p:bldP build="whole" bldLvl="1" animBg="1" rev="0" advAuto="0" spid="12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