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27401" y="760643"/>
            <a:ext cx="25366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 loop</a:t>
            </a:r>
          </a:p>
        </p:txBody>
      </p:sp>
      <p:sp>
        <p:nvSpPr>
          <p:cNvPr id="120" name="Shape 120"/>
          <p:cNvSpPr/>
          <p:nvPr/>
        </p:nvSpPr>
        <p:spPr>
          <a:xfrm>
            <a:off x="4567986" y="4178300"/>
            <a:ext cx="1524802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for(initialization; condition; increment or decrement)</a:t>
            </a:r>
          </a:p>
        </p:txBody>
      </p:sp>
      <p:sp>
        <p:nvSpPr>
          <p:cNvPr id="121" name="Shape 121"/>
          <p:cNvSpPr/>
          <p:nvPr/>
        </p:nvSpPr>
        <p:spPr>
          <a:xfrm>
            <a:off x="4857878" y="5740540"/>
            <a:ext cx="3342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{</a:t>
            </a:r>
          </a:p>
        </p:txBody>
      </p:sp>
      <p:sp>
        <p:nvSpPr>
          <p:cNvPr id="122" name="Shape 122"/>
          <p:cNvSpPr/>
          <p:nvPr/>
        </p:nvSpPr>
        <p:spPr>
          <a:xfrm>
            <a:off x="4857878" y="8660321"/>
            <a:ext cx="3342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}</a:t>
            </a:r>
          </a:p>
        </p:txBody>
      </p:sp>
      <p:sp>
        <p:nvSpPr>
          <p:cNvPr id="123" name="Shape 123"/>
          <p:cNvSpPr/>
          <p:nvPr/>
        </p:nvSpPr>
        <p:spPr>
          <a:xfrm>
            <a:off x="6040406" y="7193963"/>
            <a:ext cx="327035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loop body;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2"/>
      <p:bldP build="whole" bldLvl="1" animBg="1" rev="0" advAuto="0" spid="121" grpId="3"/>
      <p:bldP build="whole" bldLvl="1" animBg="1" rev="0" advAuto="0" spid="123" grpId="4"/>
      <p:bldP build="whole" bldLvl="1" animBg="1" rev="0" advAuto="0" spid="122" grpId="5"/>
      <p:bldP build="whole" bldLvl="1" animBg="1" rev="0" advAuto="0" spid="11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