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911859" y="711200"/>
            <a:ext cx="244348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final</a:t>
            </a:r>
          </a:p>
        </p:txBody>
      </p:sp>
      <p:sp>
        <p:nvSpPr>
          <p:cNvPr id="120" name="Shape 120"/>
          <p:cNvSpPr/>
          <p:nvPr/>
        </p:nvSpPr>
        <p:spPr>
          <a:xfrm>
            <a:off x="2313177" y="3962400"/>
            <a:ext cx="24856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class</a:t>
            </a:r>
          </a:p>
        </p:txBody>
      </p:sp>
      <p:sp>
        <p:nvSpPr>
          <p:cNvPr id="121" name="Shape 121"/>
          <p:cNvSpPr/>
          <p:nvPr/>
        </p:nvSpPr>
        <p:spPr>
          <a:xfrm>
            <a:off x="8558529" y="3962400"/>
            <a:ext cx="35585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method</a:t>
            </a:r>
          </a:p>
        </p:txBody>
      </p:sp>
      <p:sp>
        <p:nvSpPr>
          <p:cNvPr id="122" name="Shape 122"/>
          <p:cNvSpPr/>
          <p:nvPr/>
        </p:nvSpPr>
        <p:spPr>
          <a:xfrm>
            <a:off x="15459202" y="3962400"/>
            <a:ext cx="37271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variable</a:t>
            </a:r>
          </a:p>
        </p:txBody>
      </p:sp>
      <p:sp>
        <p:nvSpPr>
          <p:cNvPr id="123" name="Shape 123"/>
          <p:cNvSpPr/>
          <p:nvPr/>
        </p:nvSpPr>
        <p:spPr>
          <a:xfrm>
            <a:off x="15741649" y="7823200"/>
            <a:ext cx="31623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modify</a:t>
            </a:r>
          </a:p>
        </p:txBody>
      </p:sp>
      <p:sp>
        <p:nvSpPr>
          <p:cNvPr id="124" name="Shape 124"/>
          <p:cNvSpPr/>
          <p:nvPr/>
        </p:nvSpPr>
        <p:spPr>
          <a:xfrm>
            <a:off x="2225294" y="7823200"/>
            <a:ext cx="32202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extend</a:t>
            </a:r>
          </a:p>
        </p:txBody>
      </p:sp>
      <p:sp>
        <p:nvSpPr>
          <p:cNvPr id="125" name="Shape 125"/>
          <p:cNvSpPr/>
          <p:nvPr/>
        </p:nvSpPr>
        <p:spPr>
          <a:xfrm>
            <a:off x="8673592" y="7823200"/>
            <a:ext cx="38399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override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4"/>
      <p:bldP build="whole" bldLvl="1" animBg="1" rev="0" advAuto="0" spid="125" grpId="6"/>
      <p:bldP build="whole" bldLvl="1" animBg="1" rev="0" advAuto="0" spid="121" grpId="3"/>
      <p:bldP build="whole" bldLvl="1" animBg="1" rev="0" advAuto="0" spid="124" grpId="5"/>
      <p:bldP build="whole" bldLvl="1" animBg="1" rev="0" advAuto="0" spid="119" grpId="1"/>
      <p:bldP build="whole" bldLvl="1" animBg="1" rev="0" advAuto="0" spid="123" grpId="7"/>
      <p:bldP build="whole" bldLvl="1" animBg="1" rev="0" advAuto="0" spid="120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