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43491" y="377716"/>
            <a:ext cx="997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Predicate Joining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0921238" y="4046504"/>
            <a:ext cx="2541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and()</a:t>
            </a:r>
          </a:p>
        </p:txBody>
      </p:sp>
      <p:sp>
        <p:nvSpPr>
          <p:cNvPr id="121" name="Shape 121"/>
          <p:cNvSpPr/>
          <p:nvPr/>
        </p:nvSpPr>
        <p:spPr>
          <a:xfrm>
            <a:off x="10846800" y="6529935"/>
            <a:ext cx="16941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or()</a:t>
            </a:r>
          </a:p>
        </p:txBody>
      </p:sp>
      <p:sp>
        <p:nvSpPr>
          <p:cNvPr id="122" name="Shape 122"/>
          <p:cNvSpPr/>
          <p:nvPr/>
        </p:nvSpPr>
        <p:spPr>
          <a:xfrm>
            <a:off x="10881203" y="9013366"/>
            <a:ext cx="3953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negate()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0" grpId="2"/>
      <p:bldP build="whole" bldLvl="1" animBg="1" rev="0" advAuto="0" spid="119" grpId="1"/>
      <p:bldP build="whole" bldLvl="1" animBg="1" rev="0" advAuto="0" spid="12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