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08426" y="574683"/>
            <a:ext cx="12365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Class Loading Sub System</a:t>
            </a:r>
          </a:p>
        </p:txBody>
      </p:sp>
      <p:sp>
        <p:nvSpPr>
          <p:cNvPr id="120" name="Shape 120"/>
          <p:cNvSpPr/>
          <p:nvPr/>
        </p:nvSpPr>
        <p:spPr>
          <a:xfrm>
            <a:off x="8215926" y="4223298"/>
            <a:ext cx="3840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Loading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8257022" y="7213600"/>
            <a:ext cx="3388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Linking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8165336" y="10203901"/>
            <a:ext cx="5421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19" grpId="1"/>
      <p:bldP build="whole" bldLvl="1" animBg="1" rev="0" advAuto="0" spid="120" grpId="2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764337" y="759647"/>
            <a:ext cx="3840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Loading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10733620" y="3078605"/>
            <a:ext cx="5906103" cy="382727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User.class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Hard Disk</a:t>
            </a:r>
          </a:p>
        </p:txBody>
      </p:sp>
      <p:sp>
        <p:nvSpPr>
          <p:cNvPr id="126" name="Shape 126"/>
          <p:cNvSpPr/>
          <p:nvPr/>
        </p:nvSpPr>
        <p:spPr>
          <a:xfrm>
            <a:off x="20669772" y="3300852"/>
            <a:ext cx="2905907" cy="304508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User.class</a:t>
            </a:r>
          </a:p>
        </p:txBody>
      </p:sp>
      <p:sp>
        <p:nvSpPr>
          <p:cNvPr id="127" name="Shape 127"/>
          <p:cNvSpPr/>
          <p:nvPr/>
        </p:nvSpPr>
        <p:spPr>
          <a:xfrm flipV="1">
            <a:off x="16736359" y="4699930"/>
            <a:ext cx="3839515" cy="33257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198479" y="3639034"/>
            <a:ext cx="37101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 Name</a:t>
            </a:r>
          </a:p>
        </p:txBody>
      </p:sp>
      <p:sp>
        <p:nvSpPr>
          <p:cNvPr id="129" name="Shape 129"/>
          <p:cNvSpPr/>
          <p:nvPr/>
        </p:nvSpPr>
        <p:spPr>
          <a:xfrm>
            <a:off x="2173177" y="5171763"/>
            <a:ext cx="57904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 Class Name</a:t>
            </a:r>
          </a:p>
        </p:txBody>
      </p:sp>
      <p:sp>
        <p:nvSpPr>
          <p:cNvPr id="130" name="Shape 130"/>
          <p:cNvSpPr/>
          <p:nvPr/>
        </p:nvSpPr>
        <p:spPr>
          <a:xfrm>
            <a:off x="2142469" y="6519528"/>
            <a:ext cx="585185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 Information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2069164" y="8131257"/>
            <a:ext cx="599846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Variable Information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2091775" y="9400022"/>
            <a:ext cx="706303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Constructor Information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2069494" y="10668787"/>
            <a:ext cx="59978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Modifier Information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2094181" y="11937552"/>
            <a:ext cx="772409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Constant Pool Information</a:t>
            </a:r>
          </a:p>
        </p:txBody>
      </p:sp>
      <p:sp>
        <p:nvSpPr>
          <p:cNvPr id="135" name="Shape 135"/>
          <p:cNvSpPr/>
          <p:nvPr/>
        </p:nvSpPr>
        <p:spPr>
          <a:xfrm>
            <a:off x="19140538" y="9234232"/>
            <a:ext cx="3710179" cy="24660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Class Object for User</a:t>
            </a:r>
          </a:p>
        </p:txBody>
      </p:sp>
      <p:sp>
        <p:nvSpPr>
          <p:cNvPr id="136" name="Shape 136"/>
          <p:cNvSpPr/>
          <p:nvPr/>
        </p:nvSpPr>
        <p:spPr>
          <a:xfrm>
            <a:off x="19052165" y="11937552"/>
            <a:ext cx="4628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java.lang.Class</a:t>
            </a:r>
          </a:p>
        </p:txBody>
      </p:sp>
      <p:sp>
        <p:nvSpPr>
          <p:cNvPr id="137" name="Shape 137"/>
          <p:cNvSpPr/>
          <p:nvPr/>
        </p:nvSpPr>
        <p:spPr>
          <a:xfrm>
            <a:off x="19734762" y="1937362"/>
            <a:ext cx="39195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 Area</a:t>
            </a:r>
          </a:p>
        </p:txBody>
      </p:sp>
      <p:sp>
        <p:nvSpPr>
          <p:cNvPr id="138" name="Shape 138"/>
          <p:cNvSpPr/>
          <p:nvPr/>
        </p:nvSpPr>
        <p:spPr>
          <a:xfrm flipH="1">
            <a:off x="21556287" y="6417264"/>
            <a:ext cx="338104" cy="2461566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7584301" y="8316157"/>
            <a:ext cx="329544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Heap Area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7"/>
      <p:bldP build="whole" bldLvl="1" animBg="1" rev="0" advAuto="0" spid="127" grpId="3"/>
      <p:bldP build="whole" bldLvl="1" animBg="1" rev="0" advAuto="0" spid="132" grpId="10"/>
      <p:bldP build="whole" bldLvl="1" animBg="1" rev="0" advAuto="0" spid="131" grpId="9"/>
      <p:bldP build="whole" bldLvl="1" animBg="1" rev="0" advAuto="0" spid="139" grpId="14"/>
      <p:bldP build="whole" bldLvl="1" animBg="1" rev="0" advAuto="0" spid="126" grpId="4"/>
      <p:bldP build="whole" bldLvl="1" animBg="1" rev="0" advAuto="0" spid="128" grpId="6"/>
      <p:bldP build="whole" bldLvl="1" animBg="1" rev="0" advAuto="0" spid="130" grpId="8"/>
      <p:bldP build="whole" bldLvl="1" animBg="1" rev="0" advAuto="0" spid="124" grpId="1"/>
      <p:bldP build="whole" bldLvl="1" animBg="1" rev="0" advAuto="0" spid="137" grpId="5"/>
      <p:bldP build="whole" bldLvl="1" animBg="1" rev="0" advAuto="0" spid="133" grpId="11"/>
      <p:bldP build="whole" bldLvl="1" animBg="1" rev="0" advAuto="0" spid="125" grpId="2"/>
      <p:bldP build="whole" bldLvl="1" animBg="1" rev="0" advAuto="0" spid="138" grpId="13"/>
      <p:bldP build="whole" bldLvl="1" animBg="1" rev="0" advAuto="0" spid="136" grpId="16"/>
      <p:bldP build="whole" bldLvl="1" animBg="1" rev="0" advAuto="0" spid="134" grpId="12"/>
      <p:bldP build="whole" bldLvl="1" animBg="1" rev="0" advAuto="0" spid="135" grpId="1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