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28657" y="483301"/>
            <a:ext cx="54218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Initialization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4322192" y="4476987"/>
            <a:ext cx="1199357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static variable are assigned their values.</a:t>
            </a:r>
          </a:p>
        </p:txBody>
      </p:sp>
      <p:sp>
        <p:nvSpPr>
          <p:cNvPr id="121" name="Shape 121"/>
          <p:cNvSpPr/>
          <p:nvPr/>
        </p:nvSpPr>
        <p:spPr>
          <a:xfrm>
            <a:off x="4448863" y="6635738"/>
            <a:ext cx="799419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Static Blocks are executed</a:t>
            </a:r>
          </a:p>
        </p:txBody>
      </p:sp>
      <p:sp>
        <p:nvSpPr>
          <p:cNvPr id="122" name="Shape 122"/>
          <p:cNvSpPr/>
          <p:nvPr/>
        </p:nvSpPr>
        <p:spPr>
          <a:xfrm>
            <a:off x="2447467" y="9524617"/>
            <a:ext cx="25366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Loading</a:t>
            </a:r>
          </a:p>
        </p:txBody>
      </p:sp>
      <p:sp>
        <p:nvSpPr>
          <p:cNvPr id="123" name="Shape 123"/>
          <p:cNvSpPr/>
          <p:nvPr/>
        </p:nvSpPr>
        <p:spPr>
          <a:xfrm>
            <a:off x="8274047" y="9524617"/>
            <a:ext cx="224277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Linking</a:t>
            </a:r>
          </a:p>
        </p:txBody>
      </p:sp>
      <p:sp>
        <p:nvSpPr>
          <p:cNvPr id="124" name="Shape 124"/>
          <p:cNvSpPr/>
          <p:nvPr/>
        </p:nvSpPr>
        <p:spPr>
          <a:xfrm>
            <a:off x="13806749" y="9524617"/>
            <a:ext cx="356423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Initialization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5080794" y="10064488"/>
            <a:ext cx="254579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11164271" y="10064488"/>
            <a:ext cx="254579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7"/>
      <p:bldP build="whole" bldLvl="1" animBg="1" rev="0" advAuto="0" spid="125" grpId="5"/>
      <p:bldP build="whole" bldLvl="1" animBg="1" rev="0" advAuto="0" spid="120" grpId="2"/>
      <p:bldP build="whole" bldLvl="1" animBg="1" rev="0" advAuto="0" spid="122" grpId="4"/>
      <p:bldP build="whole" bldLvl="1" animBg="1" rev="0" advAuto="0" spid="121" grpId="3"/>
      <p:bldP build="whole" bldLvl="1" animBg="1" rev="0" advAuto="0" spid="124" grpId="8"/>
      <p:bldP build="whole" bldLvl="1" animBg="1" rev="0" advAuto="0" spid="123" grpId="6"/>
      <p:bldP build="whole" bldLvl="1" animBg="1" rev="0" advAuto="0" spid="11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