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75581" y="494804"/>
            <a:ext cx="125361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Native Method Stacks</a:t>
            </a:r>
          </a:p>
        </p:txBody>
      </p:sp>
      <p:sp>
        <p:nvSpPr>
          <p:cNvPr id="120" name="Shape 120"/>
          <p:cNvSpPr/>
          <p:nvPr/>
        </p:nvSpPr>
        <p:spPr>
          <a:xfrm>
            <a:off x="11861795" y="5682717"/>
            <a:ext cx="100517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Native Method Stacks</a:t>
            </a:r>
          </a:p>
        </p:txBody>
      </p:sp>
      <p:sp>
        <p:nvSpPr>
          <p:cNvPr id="121" name="Shape 121"/>
          <p:cNvSpPr/>
          <p:nvPr/>
        </p:nvSpPr>
        <p:spPr>
          <a:xfrm>
            <a:off x="3246899" y="5682717"/>
            <a:ext cx="35971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thread1</a:t>
            </a:r>
          </a:p>
        </p:txBody>
      </p:sp>
      <p:sp>
        <p:nvSpPr>
          <p:cNvPr id="122" name="Shape 122"/>
          <p:cNvSpPr/>
          <p:nvPr/>
        </p:nvSpPr>
        <p:spPr>
          <a:xfrm>
            <a:off x="7214399" y="6395380"/>
            <a:ext cx="427704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19" grpId="1"/>
      <p:bldP build="whole" bldLvl="1" animBg="1" rev="0" advAuto="0" spid="120" grpId="4"/>
      <p:bldP build="whole" bldLvl="1" animBg="1" rev="0" advAuto="0" spid="12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