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44651" y="585330"/>
            <a:ext cx="82524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Stack Memory</a:t>
            </a:r>
          </a:p>
        </p:txBody>
      </p:sp>
      <p:sp>
        <p:nvSpPr>
          <p:cNvPr id="120" name="Shape 120"/>
          <p:cNvSpPr/>
          <p:nvPr/>
        </p:nvSpPr>
        <p:spPr>
          <a:xfrm>
            <a:off x="4214061" y="4193009"/>
            <a:ext cx="1" cy="549757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1" name="Shape 121"/>
          <p:cNvSpPr/>
          <p:nvPr/>
        </p:nvSpPr>
        <p:spPr>
          <a:xfrm flipH="1">
            <a:off x="6862814" y="4329987"/>
            <a:ext cx="1" cy="522361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2" name="Shape 122"/>
          <p:cNvSpPr/>
          <p:nvPr/>
        </p:nvSpPr>
        <p:spPr>
          <a:xfrm flipV="1">
            <a:off x="4274880" y="9604577"/>
            <a:ext cx="2601970" cy="352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 flipV="1">
            <a:off x="4274880" y="8264380"/>
            <a:ext cx="2601970" cy="352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V="1">
            <a:off x="4274880" y="6924182"/>
            <a:ext cx="2601970" cy="352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140368" y="8315064"/>
            <a:ext cx="1" cy="1306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6066674" y="8315064"/>
            <a:ext cx="1" cy="1306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8779407" y="4193009"/>
            <a:ext cx="1" cy="549757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 flipH="1">
            <a:off x="11428160" y="4329987"/>
            <a:ext cx="1" cy="522361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8840226" y="9604577"/>
            <a:ext cx="2601970" cy="352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 flipV="1">
            <a:off x="8840226" y="8264380"/>
            <a:ext cx="2601970" cy="352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8840226" y="6924182"/>
            <a:ext cx="2601970" cy="352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9705714" y="8315064"/>
            <a:ext cx="1" cy="1306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0632020" y="8315064"/>
            <a:ext cx="1" cy="1306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3661778" y="4193009"/>
            <a:ext cx="1" cy="549757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 flipH="1">
            <a:off x="16310531" y="4329987"/>
            <a:ext cx="1" cy="522361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13722596" y="9604577"/>
            <a:ext cx="2601970" cy="352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13722596" y="8264380"/>
            <a:ext cx="2601970" cy="352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13722596" y="6924182"/>
            <a:ext cx="2601970" cy="352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14588085" y="8315064"/>
            <a:ext cx="1" cy="1306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5514391" y="8315064"/>
            <a:ext cx="1" cy="1306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3389915" y="10288246"/>
            <a:ext cx="43719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Runtime Stack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19402442" y="5031397"/>
          <a:ext cx="4017861" cy="70816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005160"/>
              </a:tblGrid>
              <a:tr h="2356303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Local Variabl Array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56303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Operand Stack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56303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Frame Data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3" name="Shape 143"/>
          <p:cNvSpPr/>
          <p:nvPr/>
        </p:nvSpPr>
        <p:spPr>
          <a:xfrm>
            <a:off x="18531449" y="3532602"/>
            <a:ext cx="5032973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Stack Frame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7"/>
      <p:bldP build="whole" bldLvl="1" animBg="1" rev="0" advAuto="0" spid="123" grpId="5"/>
      <p:bldP build="whole" bldLvl="1" animBg="1" rev="0" advAuto="0" spid="119" grpId="1"/>
      <p:bldP build="whole" bldLvl="1" animBg="1" rev="0" advAuto="0" spid="122" grpId="4"/>
      <p:bldP build="whole" bldLvl="1" animBg="1" rev="0" advAuto="0" spid="131" grpId="14"/>
      <p:bldP build="whole" bldLvl="1" animBg="1" rev="0" advAuto="0" spid="143" grpId="24"/>
      <p:bldP build="whole" bldLvl="1" animBg="1" rev="0" advAuto="0" spid="138" grpId="21"/>
      <p:bldP build="whole" bldLvl="1" animBg="1" rev="0" advAuto="0" spid="137" grpId="20"/>
      <p:bldP build="whole" bldLvl="1" animBg="1" rev="0" advAuto="0" spid="128" grpId="11"/>
      <p:bldP build="whole" bldLvl="1" animBg="1" rev="0" advAuto="0" spid="127" grpId="10"/>
      <p:bldP build="whole" bldLvl="1" animBg="1" rev="0" advAuto="0" spid="129" grpId="12"/>
      <p:bldP build="whole" bldLvl="1" animBg="1" rev="0" advAuto="0" spid="121" grpId="3"/>
      <p:bldP build="whole" bldLvl="1" animBg="1" rev="0" advAuto="0" spid="139" grpId="22"/>
      <p:bldP build="whole" bldLvl="1" animBg="1" rev="0" advAuto="0" spid="125" grpId="7"/>
      <p:bldP build="whole" bldLvl="1" animBg="1" rev="0" advAuto="0" spid="126" grpId="8"/>
      <p:bldP build="whole" bldLvl="1" animBg="1" rev="0" advAuto="0" spid="132" grpId="15"/>
      <p:bldP build="whole" bldLvl="1" animBg="1" rev="0" advAuto="0" spid="130" grpId="13"/>
      <p:bldP build="whole" bldLvl="1" animBg="1" rev="0" advAuto="0" spid="120" grpId="2"/>
      <p:bldP build="whole" bldLvl="1" animBg="1" rev="0" advAuto="0" spid="136" grpId="19"/>
      <p:bldP build="whole" bldLvl="1" animBg="1" rev="0" advAuto="0" spid="140" grpId="23"/>
      <p:bldP build="whole" bldLvl="1" animBg="1" rev="0" advAuto="0" spid="141" grpId="9"/>
      <p:bldP build="whole" bldLvl="1" animBg="1" rev="0" advAuto="0" spid="124" grpId="6"/>
      <p:bldP build="whole" bldLvl="1" animBg="1" rev="0" advAuto="0" spid="133" grpId="16"/>
      <p:bldP build="whole" bldLvl="1" animBg="1" rev="0" advAuto="0" spid="142" grpId="25"/>
      <p:bldP build="whole" bldLvl="1" animBg="1" rev="0" advAuto="0" spid="135" grpId="1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Table 145"/>
          <p:cNvGraphicFramePr/>
          <p:nvPr/>
        </p:nvGraphicFramePr>
        <p:xfrm>
          <a:off x="2387600" y="6440395"/>
          <a:ext cx="20326470" cy="15017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01967"/>
                <a:gridCol w="2901967"/>
                <a:gridCol w="2901967"/>
                <a:gridCol w="2901967"/>
                <a:gridCol w="2901967"/>
                <a:gridCol w="2901967"/>
                <a:gridCol w="2901967"/>
              </a:tblGrid>
              <a:tr h="1489054"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6" name="Shape 146"/>
          <p:cNvSpPr/>
          <p:nvPr/>
        </p:nvSpPr>
        <p:spPr>
          <a:xfrm>
            <a:off x="3050366" y="5532875"/>
            <a:ext cx="8116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</a:t>
            </a:r>
          </a:p>
        </p:txBody>
      </p:sp>
      <p:sp>
        <p:nvSpPr>
          <p:cNvPr id="147" name="Shape 147"/>
          <p:cNvSpPr/>
          <p:nvPr/>
        </p:nvSpPr>
        <p:spPr>
          <a:xfrm>
            <a:off x="3412916" y="7984723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8" name="Shape 148"/>
          <p:cNvSpPr/>
          <p:nvPr/>
        </p:nvSpPr>
        <p:spPr>
          <a:xfrm>
            <a:off x="6217014" y="7984723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49" name="Shape 149"/>
          <p:cNvSpPr/>
          <p:nvPr/>
        </p:nvSpPr>
        <p:spPr>
          <a:xfrm>
            <a:off x="9232461" y="7984723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12247908" y="7984723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51" name="Shape 151"/>
          <p:cNvSpPr/>
          <p:nvPr/>
        </p:nvSpPr>
        <p:spPr>
          <a:xfrm>
            <a:off x="14664531" y="7984723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52" name="Shape 152"/>
          <p:cNvSpPr/>
          <p:nvPr/>
        </p:nvSpPr>
        <p:spPr>
          <a:xfrm>
            <a:off x="17856104" y="7984723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53" name="Shape 153"/>
          <p:cNvSpPr/>
          <p:nvPr/>
        </p:nvSpPr>
        <p:spPr>
          <a:xfrm>
            <a:off x="20096601" y="7984723"/>
            <a:ext cx="252433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54" name="Shape 154"/>
          <p:cNvSpPr/>
          <p:nvPr/>
        </p:nvSpPr>
        <p:spPr>
          <a:xfrm>
            <a:off x="1204649" y="726229"/>
            <a:ext cx="1154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Local Variable Array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8"/>
      <p:bldP build="whole" bldLvl="1" animBg="1" rev="0" advAuto="0" spid="145" grpId="2"/>
      <p:bldP build="whole" bldLvl="1" animBg="1" rev="0" advAuto="0" spid="153" grpId="9"/>
      <p:bldP build="whole" bldLvl="1" animBg="1" rev="0" advAuto="0" spid="150" grpId="6"/>
      <p:bldP build="whole" bldLvl="1" animBg="1" rev="0" advAuto="0" spid="154" grpId="1"/>
      <p:bldP build="whole" bldLvl="1" animBg="1" rev="0" advAuto="0" spid="148" grpId="4"/>
      <p:bldP build="whole" bldLvl="1" animBg="1" rev="0" advAuto="0" spid="147" grpId="3"/>
      <p:bldP build="whole" bldLvl="1" animBg="1" rev="0" advAuto="0" spid="149" grpId="5"/>
      <p:bldP build="whole" bldLvl="1" animBg="1" rev="0" advAuto="0" spid="151" grpId="7"/>
      <p:bldP build="whole" bldLvl="1" animBg="1" rev="0" advAuto="0" spid="146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714106" y="233080"/>
            <a:ext cx="87249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Operand Stack</a:t>
            </a:r>
          </a:p>
        </p:txBody>
      </p:sp>
      <p:sp>
        <p:nvSpPr>
          <p:cNvPr id="157" name="Shape 157"/>
          <p:cNvSpPr/>
          <p:nvPr/>
        </p:nvSpPr>
        <p:spPr>
          <a:xfrm>
            <a:off x="4021815" y="4352001"/>
            <a:ext cx="79994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JVMs Workspace</a:t>
            </a:r>
          </a:p>
        </p:txBody>
      </p:sp>
      <p:sp>
        <p:nvSpPr>
          <p:cNvPr id="158" name="Shape 158"/>
          <p:cNvSpPr/>
          <p:nvPr/>
        </p:nvSpPr>
        <p:spPr>
          <a:xfrm>
            <a:off x="12915139" y="2929103"/>
            <a:ext cx="2372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push</a:t>
            </a:r>
          </a:p>
        </p:txBody>
      </p:sp>
      <p:sp>
        <p:nvSpPr>
          <p:cNvPr id="159" name="Shape 159"/>
          <p:cNvSpPr/>
          <p:nvPr/>
        </p:nvSpPr>
        <p:spPr>
          <a:xfrm>
            <a:off x="13141199" y="5803650"/>
            <a:ext cx="1920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pop</a:t>
            </a:r>
          </a:p>
        </p:txBody>
      </p:sp>
      <p:sp>
        <p:nvSpPr>
          <p:cNvPr id="160" name="Shape 160"/>
          <p:cNvSpPr/>
          <p:nvPr/>
        </p:nvSpPr>
        <p:spPr>
          <a:xfrm>
            <a:off x="1089442" y="9450996"/>
            <a:ext cx="67487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Frame Data</a:t>
            </a:r>
          </a:p>
        </p:txBody>
      </p:sp>
      <p:sp>
        <p:nvSpPr>
          <p:cNvPr id="161" name="Shape 161"/>
          <p:cNvSpPr/>
          <p:nvPr/>
        </p:nvSpPr>
        <p:spPr>
          <a:xfrm>
            <a:off x="8578600" y="8166123"/>
            <a:ext cx="6438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Constant Pool</a:t>
            </a:r>
          </a:p>
        </p:txBody>
      </p:sp>
      <p:sp>
        <p:nvSpPr>
          <p:cNvPr id="162" name="Shape 162"/>
          <p:cNvSpPr/>
          <p:nvPr/>
        </p:nvSpPr>
        <p:spPr>
          <a:xfrm>
            <a:off x="8520938" y="11674720"/>
            <a:ext cx="73421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Exception Table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62" grpId="7"/>
      <p:bldP build="whole" bldLvl="1" animBg="1" rev="0" advAuto="0" spid="158" grpId="3"/>
      <p:bldP build="whole" bldLvl="1" animBg="1" rev="0" advAuto="0" spid="160" grpId="5"/>
      <p:bldP build="whole" bldLvl="1" animBg="1" rev="0" advAuto="0" spid="159" grpId="4"/>
      <p:bldP build="whole" bldLvl="1" animBg="1" rev="0" advAuto="0" spid="157" grpId="2"/>
      <p:bldP build="whole" bldLvl="1" animBg="1" rev="0" advAuto="0" spid="161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