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31255" y="775872"/>
            <a:ext cx="117576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Non-Static Members</a:t>
            </a:r>
          </a:p>
        </p:txBody>
      </p:sp>
      <p:sp>
        <p:nvSpPr>
          <p:cNvPr id="120" name="Shape 120"/>
          <p:cNvSpPr/>
          <p:nvPr/>
        </p:nvSpPr>
        <p:spPr>
          <a:xfrm>
            <a:off x="2983179" y="7696625"/>
            <a:ext cx="2274571" cy="230945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9949408" y="3854000"/>
            <a:ext cx="3311936" cy="454675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122" name="Shape 122"/>
          <p:cNvSpPr/>
          <p:nvPr/>
        </p:nvSpPr>
        <p:spPr>
          <a:xfrm>
            <a:off x="10468090" y="10368978"/>
            <a:ext cx="2274571" cy="230945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7953001" y="4972651"/>
            <a:ext cx="2274572" cy="230945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6204479" y="9967080"/>
            <a:ext cx="2274571" cy="230945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Object3</a:t>
            </a:r>
          </a:p>
        </p:txBody>
      </p:sp>
      <p:sp>
        <p:nvSpPr>
          <p:cNvPr id="125" name="Shape 125"/>
          <p:cNvSpPr/>
          <p:nvPr/>
        </p:nvSpPr>
        <p:spPr>
          <a:xfrm>
            <a:off x="10825442" y="11231607"/>
            <a:ext cx="155986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Object2</a:t>
            </a:r>
          </a:p>
        </p:txBody>
      </p:sp>
      <p:sp>
        <p:nvSpPr>
          <p:cNvPr id="126" name="Shape 126"/>
          <p:cNvSpPr/>
          <p:nvPr/>
        </p:nvSpPr>
        <p:spPr>
          <a:xfrm>
            <a:off x="3340531" y="8559254"/>
            <a:ext cx="155986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Object1</a:t>
            </a:r>
          </a:p>
        </p:txBody>
      </p:sp>
      <p:sp>
        <p:nvSpPr>
          <p:cNvPr id="127" name="Shape 127"/>
          <p:cNvSpPr/>
          <p:nvPr/>
        </p:nvSpPr>
        <p:spPr>
          <a:xfrm>
            <a:off x="18310355" y="5835279"/>
            <a:ext cx="155986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Object4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3"/>
      <p:bldP build="whole" bldLvl="1" animBg="1" rev="0" advAuto="0" spid="124" grpId="7"/>
      <p:bldP build="whole" bldLvl="1" animBg="1" rev="0" advAuto="0" spid="126" grpId="4"/>
      <p:bldP build="whole" bldLvl="1" animBg="1" rev="0" advAuto="0" spid="119" grpId="1"/>
      <p:bldP build="whole" bldLvl="1" animBg="1" rev="0" advAuto="0" spid="121" grpId="2"/>
      <p:bldP build="whole" bldLvl="1" animBg="1" rev="0" advAuto="0" spid="125" grpId="6"/>
      <p:bldP build="whole" bldLvl="1" animBg="1" rev="0" advAuto="0" spid="123" grpId="8"/>
      <p:bldP build="whole" bldLvl="1" animBg="1" rev="0" advAuto="0" spid="127" grpId="9"/>
      <p:bldP build="whole" bldLvl="1" animBg="1" rev="0" advAuto="0" spid="122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563581" y="2262190"/>
            <a:ext cx="87533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Non Static Variable</a:t>
            </a:r>
          </a:p>
        </p:txBody>
      </p:sp>
      <p:sp>
        <p:nvSpPr>
          <p:cNvPr id="130" name="Shape 130"/>
          <p:cNvSpPr/>
          <p:nvPr/>
        </p:nvSpPr>
        <p:spPr>
          <a:xfrm>
            <a:off x="1636760" y="4885797"/>
            <a:ext cx="76245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Non Static Block</a:t>
            </a:r>
          </a:p>
        </p:txBody>
      </p:sp>
      <p:sp>
        <p:nvSpPr>
          <p:cNvPr id="131" name="Shape 131"/>
          <p:cNvSpPr/>
          <p:nvPr/>
        </p:nvSpPr>
        <p:spPr>
          <a:xfrm>
            <a:off x="1534472" y="7509402"/>
            <a:ext cx="109550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Non Static User Method</a:t>
            </a:r>
          </a:p>
        </p:txBody>
      </p:sp>
      <p:sp>
        <p:nvSpPr>
          <p:cNvPr id="132" name="Shape 132"/>
          <p:cNvSpPr/>
          <p:nvPr/>
        </p:nvSpPr>
        <p:spPr>
          <a:xfrm>
            <a:off x="1577067" y="10133009"/>
            <a:ext cx="5421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Constructor</a:t>
            </a:r>
          </a:p>
        </p:txBody>
      </p:sp>
      <p:sp>
        <p:nvSpPr>
          <p:cNvPr id="133" name="Shape 133"/>
          <p:cNvSpPr/>
          <p:nvPr/>
        </p:nvSpPr>
        <p:spPr>
          <a:xfrm>
            <a:off x="13611144" y="5240583"/>
            <a:ext cx="2753569" cy="286782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34" name="Shape 134"/>
          <p:cNvSpPr/>
          <p:nvPr/>
        </p:nvSpPr>
        <p:spPr>
          <a:xfrm>
            <a:off x="14841895" y="2262190"/>
            <a:ext cx="6042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Main Method</a:t>
            </a:r>
          </a:p>
        </p:txBody>
      </p:sp>
      <p:sp>
        <p:nvSpPr>
          <p:cNvPr id="135" name="Shape 135"/>
          <p:cNvSpPr/>
          <p:nvPr/>
        </p:nvSpPr>
        <p:spPr>
          <a:xfrm>
            <a:off x="17803154" y="5833391"/>
            <a:ext cx="5478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Static Block</a:t>
            </a:r>
          </a:p>
        </p:txBody>
      </p:sp>
      <p:sp>
        <p:nvSpPr>
          <p:cNvPr id="136" name="Shape 136"/>
          <p:cNvSpPr/>
          <p:nvPr/>
        </p:nvSpPr>
        <p:spPr>
          <a:xfrm>
            <a:off x="14251349" y="9404592"/>
            <a:ext cx="9825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User Defined Method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2" grpId="4"/>
      <p:bldP build="whole" bldLvl="1" animBg="1" rev="0" advAuto="0" spid="130" grpId="2"/>
      <p:bldP build="whole" bldLvl="1" animBg="1" rev="0" advAuto="0" spid="136" grpId="8"/>
      <p:bldP build="whole" bldLvl="1" animBg="1" rev="0" advAuto="0" spid="135" grpId="7"/>
      <p:bldP build="whole" bldLvl="1" animBg="1" rev="0" advAuto="0" spid="134" grpId="6"/>
      <p:bldP build="whole" bldLvl="1" animBg="1" rev="0" advAuto="0" spid="133" grpId="5"/>
      <p:bldP build="whole" bldLvl="1" animBg="1" rev="0" advAuto="0" spid="131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