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369989" y="551430"/>
            <a:ext cx="25133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JDK</a:t>
            </a:r>
          </a:p>
        </p:txBody>
      </p:sp>
      <p:sp>
        <p:nvSpPr>
          <p:cNvPr id="120" name="Shape 120"/>
          <p:cNvSpPr/>
          <p:nvPr/>
        </p:nvSpPr>
        <p:spPr>
          <a:xfrm>
            <a:off x="2613289" y="5254135"/>
            <a:ext cx="52641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Compiler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1002948" y="9170772"/>
            <a:ext cx="209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API</a:t>
            </a:r>
          </a:p>
        </p:txBody>
      </p:sp>
      <p:sp>
        <p:nvSpPr>
          <p:cNvPr id="122" name="Shape 122"/>
          <p:cNvSpPr/>
          <p:nvPr/>
        </p:nvSpPr>
        <p:spPr>
          <a:xfrm>
            <a:off x="17940790" y="5254135"/>
            <a:ext cx="23723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JRE</a:t>
            </a:r>
          </a:p>
        </p:txBody>
      </p:sp>
      <p:sp>
        <p:nvSpPr>
          <p:cNvPr id="123" name="Shape 123"/>
          <p:cNvSpPr/>
          <p:nvPr/>
        </p:nvSpPr>
        <p:spPr>
          <a:xfrm>
            <a:off x="15202536" y="9170772"/>
            <a:ext cx="25831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JVM</a:t>
            </a:r>
          </a:p>
        </p:txBody>
      </p:sp>
      <p:sp>
        <p:nvSpPr>
          <p:cNvPr id="124" name="Shape 124"/>
          <p:cNvSpPr/>
          <p:nvPr/>
        </p:nvSpPr>
        <p:spPr>
          <a:xfrm>
            <a:off x="15013202" y="11724658"/>
            <a:ext cx="18084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JIT</a:t>
            </a:r>
          </a:p>
        </p:txBody>
      </p:sp>
      <p:sp>
        <p:nvSpPr>
          <p:cNvPr id="125" name="Shape 125"/>
          <p:cNvSpPr/>
          <p:nvPr/>
        </p:nvSpPr>
        <p:spPr>
          <a:xfrm flipH="1">
            <a:off x="6463424" y="2179269"/>
            <a:ext cx="4532721" cy="29203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" name="Shape 126"/>
          <p:cNvSpPr/>
          <p:nvPr/>
        </p:nvSpPr>
        <p:spPr>
          <a:xfrm>
            <a:off x="12772605" y="2147240"/>
            <a:ext cx="5243945" cy="300621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" name="Shape 127"/>
          <p:cNvSpPr/>
          <p:nvPr/>
        </p:nvSpPr>
        <p:spPr>
          <a:xfrm>
            <a:off x="19284320" y="6640562"/>
            <a:ext cx="2486390" cy="248639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" name="Shape 128"/>
          <p:cNvSpPr/>
          <p:nvPr/>
        </p:nvSpPr>
        <p:spPr>
          <a:xfrm flipH="1">
            <a:off x="16480734" y="6710081"/>
            <a:ext cx="2343053" cy="270048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Shape 129"/>
          <p:cNvSpPr/>
          <p:nvPr/>
        </p:nvSpPr>
        <p:spPr>
          <a:xfrm flipH="1">
            <a:off x="15777286" y="10813558"/>
            <a:ext cx="275729" cy="96963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9" grpId="10"/>
      <p:bldP build="whole" bldLvl="1" animBg="1" rev="0" advAuto="0" spid="126" grpId="4"/>
      <p:bldP build="whole" bldLvl="1" animBg="1" rev="0" advAuto="0" spid="121" grpId="9"/>
      <p:bldP build="whole" bldLvl="1" animBg="1" rev="0" advAuto="0" spid="128" grpId="6"/>
      <p:bldP build="whole" bldLvl="1" animBg="1" rev="0" advAuto="0" spid="120" grpId="3"/>
      <p:bldP build="whole" bldLvl="1" animBg="1" rev="0" advAuto="0" spid="124" grpId="11"/>
      <p:bldP build="whole" bldLvl="1" animBg="1" rev="0" advAuto="0" spid="123" grpId="7"/>
      <p:bldP build="whole" bldLvl="1" animBg="1" rev="0" advAuto="0" spid="125" grpId="2"/>
      <p:bldP build="whole" bldLvl="1" animBg="1" rev="0" advAuto="0" spid="127" grpId="8"/>
      <p:bldP build="whole" bldLvl="1" animBg="1" rev="0" advAuto="0" spid="122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9743599" y="2312522"/>
            <a:ext cx="5917101" cy="4230334"/>
          </a:xfrm>
          <a:prstGeom prst="roundRect">
            <a:avLst>
              <a:gd name="adj" fmla="val 45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Compiler</a:t>
            </a:r>
          </a:p>
        </p:txBody>
      </p:sp>
      <p:sp>
        <p:nvSpPr>
          <p:cNvPr id="132" name="Shape 132"/>
          <p:cNvSpPr/>
          <p:nvPr/>
        </p:nvSpPr>
        <p:spPr>
          <a:xfrm>
            <a:off x="4883942" y="4730420"/>
            <a:ext cx="45184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" name="Shape 133"/>
          <p:cNvSpPr/>
          <p:nvPr/>
        </p:nvSpPr>
        <p:spPr>
          <a:xfrm>
            <a:off x="2358300" y="2817144"/>
            <a:ext cx="4179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App.java</a:t>
            </a:r>
          </a:p>
        </p:txBody>
      </p:sp>
      <p:sp>
        <p:nvSpPr>
          <p:cNvPr id="134" name="Shape 134"/>
          <p:cNvSpPr/>
          <p:nvPr/>
        </p:nvSpPr>
        <p:spPr>
          <a:xfrm>
            <a:off x="16001925" y="4730420"/>
            <a:ext cx="45184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5" name="Shape 135"/>
          <p:cNvSpPr/>
          <p:nvPr/>
        </p:nvSpPr>
        <p:spPr>
          <a:xfrm>
            <a:off x="18419642" y="2817144"/>
            <a:ext cx="4687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App.class</a:t>
            </a:r>
          </a:p>
        </p:txBody>
      </p:sp>
      <p:sp>
        <p:nvSpPr>
          <p:cNvPr id="136" name="Shape 136"/>
          <p:cNvSpPr/>
          <p:nvPr/>
        </p:nvSpPr>
        <p:spPr>
          <a:xfrm>
            <a:off x="9458682" y="7588486"/>
            <a:ext cx="5917101" cy="4230333"/>
          </a:xfrm>
          <a:prstGeom prst="roundRect">
            <a:avLst>
              <a:gd name="adj" fmla="val 45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Compiler</a:t>
            </a:r>
          </a:p>
        </p:txBody>
      </p:sp>
      <p:sp>
        <p:nvSpPr>
          <p:cNvPr id="137" name="Shape 137"/>
          <p:cNvSpPr/>
          <p:nvPr/>
        </p:nvSpPr>
        <p:spPr>
          <a:xfrm>
            <a:off x="4599025" y="10006383"/>
            <a:ext cx="451843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" name="Shape 138"/>
          <p:cNvSpPr/>
          <p:nvPr/>
        </p:nvSpPr>
        <p:spPr>
          <a:xfrm>
            <a:off x="2722607" y="8093108"/>
            <a:ext cx="2880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App.c</a:t>
            </a:r>
          </a:p>
        </p:txBody>
      </p:sp>
      <p:sp>
        <p:nvSpPr>
          <p:cNvPr id="139" name="Shape 139"/>
          <p:cNvSpPr/>
          <p:nvPr/>
        </p:nvSpPr>
        <p:spPr>
          <a:xfrm>
            <a:off x="15717008" y="10006383"/>
            <a:ext cx="4518432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0" name="Shape 140"/>
          <p:cNvSpPr/>
          <p:nvPr/>
        </p:nvSpPr>
        <p:spPr>
          <a:xfrm>
            <a:off x="18501500" y="8093108"/>
            <a:ext cx="3953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App.exe</a:t>
            </a:r>
          </a:p>
        </p:txBody>
      </p:sp>
      <p:sp>
        <p:nvSpPr>
          <p:cNvPr id="141" name="Shape 141"/>
          <p:cNvSpPr/>
          <p:nvPr/>
        </p:nvSpPr>
        <p:spPr>
          <a:xfrm>
            <a:off x="18561374" y="10598860"/>
            <a:ext cx="44038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App.dmg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5"/>
      <p:bldP build="whole" bldLvl="1" animBg="1" rev="0" advAuto="0" spid="136" grpId="6"/>
      <p:bldP build="whole" bldLvl="1" animBg="1" rev="0" advAuto="0" spid="134" grpId="4"/>
      <p:bldP build="whole" bldLvl="1" animBg="1" rev="0" advAuto="0" spid="133" grpId="2"/>
      <p:bldP build="whole" bldLvl="1" animBg="1" rev="0" advAuto="0" spid="137" grpId="8"/>
      <p:bldP build="whole" bldLvl="1" animBg="1" rev="0" advAuto="0" spid="140" grpId="10"/>
      <p:bldP build="whole" bldLvl="1" animBg="1" rev="0" advAuto="0" spid="138" grpId="7"/>
      <p:bldP build="whole" bldLvl="1" animBg="1" rev="0" advAuto="0" spid="141" grpId="11"/>
      <p:bldP build="whole" bldLvl="1" animBg="1" rev="0" advAuto="0" spid="132" grpId="3"/>
      <p:bldP build="whole" bldLvl="1" animBg="1" rev="0" advAuto="0" spid="131" grpId="1"/>
      <p:bldP build="whole" bldLvl="1" animBg="1" rev="0" advAuto="0" spid="139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366959" y="1431728"/>
            <a:ext cx="23723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JRE</a:t>
            </a:r>
          </a:p>
        </p:txBody>
      </p:sp>
      <p:sp>
        <p:nvSpPr>
          <p:cNvPr id="144" name="Shape 144"/>
          <p:cNvSpPr/>
          <p:nvPr/>
        </p:nvSpPr>
        <p:spPr>
          <a:xfrm>
            <a:off x="8700677" y="1584128"/>
            <a:ext cx="115961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Provides the environment</a:t>
            </a:r>
          </a:p>
        </p:txBody>
      </p:sp>
      <p:sp>
        <p:nvSpPr>
          <p:cNvPr id="145" name="Shape 145"/>
          <p:cNvSpPr/>
          <p:nvPr/>
        </p:nvSpPr>
        <p:spPr>
          <a:xfrm>
            <a:off x="2433555" y="4920657"/>
            <a:ext cx="3204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C,C++</a:t>
            </a:r>
          </a:p>
        </p:txBody>
      </p:sp>
      <p:sp>
        <p:nvSpPr>
          <p:cNvPr id="146" name="Shape 146"/>
          <p:cNvSpPr/>
          <p:nvPr/>
        </p:nvSpPr>
        <p:spPr>
          <a:xfrm>
            <a:off x="7012100" y="4920657"/>
            <a:ext cx="8300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Operating System</a:t>
            </a:r>
          </a:p>
        </p:txBody>
      </p:sp>
      <p:sp>
        <p:nvSpPr>
          <p:cNvPr id="147" name="Shape 147"/>
          <p:cNvSpPr/>
          <p:nvPr/>
        </p:nvSpPr>
        <p:spPr>
          <a:xfrm>
            <a:off x="2700036" y="7556926"/>
            <a:ext cx="2260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</a:t>
            </a:r>
          </a:p>
        </p:txBody>
      </p:sp>
      <p:sp>
        <p:nvSpPr>
          <p:cNvPr id="148" name="Shape 148"/>
          <p:cNvSpPr/>
          <p:nvPr/>
        </p:nvSpPr>
        <p:spPr>
          <a:xfrm>
            <a:off x="7378876" y="7556926"/>
            <a:ext cx="7566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Virtual/Duplicate</a:t>
            </a:r>
          </a:p>
        </p:txBody>
      </p:sp>
      <p:sp>
        <p:nvSpPr>
          <p:cNvPr id="149" name="Shape 149"/>
          <p:cNvSpPr/>
          <p:nvPr/>
        </p:nvSpPr>
        <p:spPr>
          <a:xfrm>
            <a:off x="7341635" y="10938071"/>
            <a:ext cx="8300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Operating System</a:t>
            </a:r>
          </a:p>
        </p:txBody>
      </p:sp>
      <p:sp>
        <p:nvSpPr>
          <p:cNvPr id="150" name="Shape 150"/>
          <p:cNvSpPr/>
          <p:nvPr/>
        </p:nvSpPr>
        <p:spPr>
          <a:xfrm>
            <a:off x="11561490" y="9220274"/>
            <a:ext cx="1" cy="162560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6"/>
      <p:bldP build="whole" bldLvl="1" animBg="1" rev="0" advAuto="0" spid="144" grpId="2"/>
      <p:bldP build="whole" bldLvl="1" animBg="1" rev="0" advAuto="0" spid="145" grpId="3"/>
      <p:bldP build="whole" bldLvl="1" animBg="1" rev="0" advAuto="0" spid="146" grpId="4"/>
      <p:bldP build="whole" bldLvl="1" animBg="1" rev="0" advAuto="0" spid="147" grpId="5"/>
      <p:bldP build="whole" bldLvl="1" animBg="1" rev="0" advAuto="0" spid="143" grpId="1"/>
      <p:bldP build="whole" bldLvl="1" animBg="1" rev="0" advAuto="0" spid="149" grpId="8"/>
      <p:bldP build="whole" bldLvl="1" animBg="1" rev="0" advAuto="0" spid="150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907982" y="1035269"/>
            <a:ext cx="209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API</a:t>
            </a:r>
          </a:p>
        </p:txBody>
      </p:sp>
      <p:sp>
        <p:nvSpPr>
          <p:cNvPr id="153" name="Shape 153"/>
          <p:cNvSpPr/>
          <p:nvPr/>
        </p:nvSpPr>
        <p:spPr>
          <a:xfrm>
            <a:off x="1412248" y="3437755"/>
            <a:ext cx="208539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APPLLICATION PROGRAMMING INTERFACE</a:t>
            </a:r>
          </a:p>
        </p:txBody>
      </p:sp>
      <p:sp>
        <p:nvSpPr>
          <p:cNvPr id="154" name="Shape 154"/>
          <p:cNvSpPr/>
          <p:nvPr/>
        </p:nvSpPr>
        <p:spPr>
          <a:xfrm>
            <a:off x="5017912" y="9746270"/>
            <a:ext cx="115006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Reading and Writing files</a:t>
            </a:r>
          </a:p>
        </p:txBody>
      </p:sp>
      <p:sp>
        <p:nvSpPr>
          <p:cNvPr id="155" name="Shape 155"/>
          <p:cNvSpPr/>
          <p:nvPr/>
        </p:nvSpPr>
        <p:spPr>
          <a:xfrm>
            <a:off x="4063144" y="7968843"/>
            <a:ext cx="4347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Example:</a:t>
            </a:r>
          </a:p>
        </p:txBody>
      </p:sp>
      <p:sp>
        <p:nvSpPr>
          <p:cNvPr id="156" name="Shape 156"/>
          <p:cNvSpPr/>
          <p:nvPr/>
        </p:nvSpPr>
        <p:spPr>
          <a:xfrm>
            <a:off x="3075592" y="5741399"/>
            <a:ext cx="6323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PREDEFINED</a:t>
            </a:r>
          </a:p>
        </p:txBody>
      </p:sp>
      <p:sp>
        <p:nvSpPr>
          <p:cNvPr id="157" name="Shape 157"/>
          <p:cNvSpPr/>
          <p:nvPr/>
        </p:nvSpPr>
        <p:spPr>
          <a:xfrm>
            <a:off x="11578149" y="5741399"/>
            <a:ext cx="11897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With Out Any Background</a:t>
            </a:r>
          </a:p>
        </p:txBody>
      </p:sp>
      <p:sp>
        <p:nvSpPr>
          <p:cNvPr id="158" name="Shape 158"/>
          <p:cNvSpPr/>
          <p:nvPr/>
        </p:nvSpPr>
        <p:spPr>
          <a:xfrm>
            <a:off x="4987463" y="11789398"/>
            <a:ext cx="70769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 IO Library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2"/>
      <p:bldP build="whole" bldLvl="1" animBg="1" rev="0" advAuto="0" spid="152" grpId="1"/>
      <p:bldP build="whole" bldLvl="1" animBg="1" rev="0" advAuto="0" spid="158" grpId="7"/>
      <p:bldP build="whole" bldLvl="1" animBg="1" rev="0" advAuto="0" spid="154" grpId="6"/>
      <p:bldP build="whole" bldLvl="1" animBg="1" rev="0" advAuto="0" spid="157" grpId="4"/>
      <p:bldP build="whole" bldLvl="1" animBg="1" rev="0" advAuto="0" spid="155" grpId="5"/>
      <p:bldP build="whole" bldLvl="1" animBg="1" rev="0" advAuto="0" spid="156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