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24793" y="530444"/>
            <a:ext cx="4489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toString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622871" y="4547005"/>
            <a:ext cx="14058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System.out.println(passenger);</a:t>
            </a:r>
          </a:p>
        </p:txBody>
      </p:sp>
      <p:sp>
        <p:nvSpPr>
          <p:cNvPr id="121" name="Shape 121"/>
          <p:cNvSpPr/>
          <p:nvPr/>
        </p:nvSpPr>
        <p:spPr>
          <a:xfrm>
            <a:off x="1759703" y="8258767"/>
            <a:ext cx="223375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/>
            <a:r>
              <a:t>getClass().getName()+”@“+Integer.toHexString(hashcode())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