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18603" y="871401"/>
            <a:ext cx="97586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Ternary Operator</a:t>
            </a:r>
          </a:p>
        </p:txBody>
      </p:sp>
      <p:sp>
        <p:nvSpPr>
          <p:cNvPr id="120" name="Shape 120"/>
          <p:cNvSpPr/>
          <p:nvPr/>
        </p:nvSpPr>
        <p:spPr>
          <a:xfrm>
            <a:off x="3235646" y="6045200"/>
            <a:ext cx="183019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testExpression ? value1 : value2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