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29673" y="7872510"/>
            <a:ext cx="40792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Pre Increment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4555097" y="4945639"/>
            <a:ext cx="296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Increment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7869130" y="7872510"/>
            <a:ext cx="43732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Post Increment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13499130" y="7872510"/>
            <a:ext cx="43611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Pre Decrement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17045926" y="4945639"/>
            <a:ext cx="32435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Decrement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9299141" y="7872510"/>
            <a:ext cx="46551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Post Decrement</a:t>
            </a:r>
          </a:p>
        </p:txBody>
      </p:sp>
      <p:sp>
        <p:nvSpPr>
          <p:cNvPr id="125" name="Shape 125"/>
          <p:cNvSpPr/>
          <p:nvPr/>
        </p:nvSpPr>
        <p:spPr>
          <a:xfrm>
            <a:off x="6801731" y="5833932"/>
            <a:ext cx="1313323" cy="20212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4259674" y="5851969"/>
            <a:ext cx="1196580" cy="19843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16184260" y="5852242"/>
            <a:ext cx="1196581" cy="19843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9615161" y="5851612"/>
            <a:ext cx="875081" cy="19849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302448" y="255489"/>
            <a:ext cx="38773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Unary:</a:t>
            </a:r>
          </a:p>
        </p:txBody>
      </p:sp>
      <p:sp>
        <p:nvSpPr>
          <p:cNvPr id="130" name="Shape 130"/>
          <p:cNvSpPr/>
          <p:nvPr/>
        </p:nvSpPr>
        <p:spPr>
          <a:xfrm>
            <a:off x="1465993" y="9510373"/>
            <a:ext cx="20066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y=++x</a:t>
            </a:r>
          </a:p>
        </p:txBody>
      </p:sp>
      <p:sp>
        <p:nvSpPr>
          <p:cNvPr id="131" name="Shape 131"/>
          <p:cNvSpPr/>
          <p:nvPr/>
        </p:nvSpPr>
        <p:spPr>
          <a:xfrm>
            <a:off x="9052452" y="9510373"/>
            <a:ext cx="20066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y=x++</a:t>
            </a:r>
          </a:p>
        </p:txBody>
      </p:sp>
      <p:sp>
        <p:nvSpPr>
          <p:cNvPr id="132" name="Shape 132"/>
          <p:cNvSpPr/>
          <p:nvPr/>
        </p:nvSpPr>
        <p:spPr>
          <a:xfrm>
            <a:off x="14185026" y="9510373"/>
            <a:ext cx="17678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y=- -x</a:t>
            </a:r>
          </a:p>
        </p:txBody>
      </p:sp>
      <p:sp>
        <p:nvSpPr>
          <p:cNvPr id="133" name="Shape 133"/>
          <p:cNvSpPr/>
          <p:nvPr/>
        </p:nvSpPr>
        <p:spPr>
          <a:xfrm>
            <a:off x="19776849" y="9510373"/>
            <a:ext cx="17678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y=x- -</a:t>
            </a:r>
          </a:p>
        </p:txBody>
      </p:sp>
      <p:sp>
        <p:nvSpPr>
          <p:cNvPr id="134" name="Shape 134"/>
          <p:cNvSpPr/>
          <p:nvPr/>
        </p:nvSpPr>
        <p:spPr>
          <a:xfrm>
            <a:off x="5581569" y="2500808"/>
            <a:ext cx="1455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++</a:t>
            </a:r>
          </a:p>
        </p:txBody>
      </p:sp>
      <p:sp>
        <p:nvSpPr>
          <p:cNvPr id="135" name="Shape 135"/>
          <p:cNvSpPr/>
          <p:nvPr/>
        </p:nvSpPr>
        <p:spPr>
          <a:xfrm>
            <a:off x="17665017" y="2274202"/>
            <a:ext cx="10734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- -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7"/>
      <p:bldP build="whole" bldLvl="1" animBg="1" rev="0" advAuto="0" spid="126" grpId="6"/>
      <p:bldP build="whole" bldLvl="1" animBg="1" rev="0" advAuto="0" spid="129" grpId="1"/>
      <p:bldP build="whole" bldLvl="1" animBg="1" rev="0" advAuto="0" spid="135" grpId="3"/>
      <p:bldP build="whole" bldLvl="1" animBg="1" rev="0" advAuto="0" spid="130" grpId="10"/>
      <p:bldP build="whole" bldLvl="1" animBg="1" rev="0" advAuto="0" spid="123" grpId="5"/>
      <p:bldP build="whole" bldLvl="1" animBg="1" rev="0" advAuto="0" spid="128" grpId="14"/>
      <p:bldP build="whole" bldLvl="1" animBg="1" rev="0" advAuto="0" spid="121" grpId="9"/>
      <p:bldP build="whole" bldLvl="1" animBg="1" rev="0" advAuto="0" spid="132" grpId="16"/>
      <p:bldP build="whole" bldLvl="1" animBg="1" rev="0" advAuto="0" spid="125" grpId="8"/>
      <p:bldP build="whole" bldLvl="1" animBg="1" rev="0" advAuto="0" spid="134" grpId="2"/>
      <p:bldP build="whole" bldLvl="1" animBg="1" rev="0" advAuto="0" spid="131" grpId="11"/>
      <p:bldP build="whole" bldLvl="1" animBg="1" rev="0" advAuto="0" spid="119" grpId="7"/>
      <p:bldP build="whole" bldLvl="1" animBg="1" rev="0" advAuto="0" spid="120" grpId="4"/>
      <p:bldP build="whole" bldLvl="1" animBg="1" rev="0" advAuto="0" spid="124" grpId="15"/>
      <p:bldP build="whole" bldLvl="1" animBg="1" rev="0" advAuto="0" spid="127" grpId="12"/>
      <p:bldP build="whole" bldLvl="1" animBg="1" rev="0" advAuto="0" spid="122" grpId="1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