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952933" y="2694085"/>
            <a:ext cx="1230896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www.homeinteriors.com</a:t>
            </a:r>
          </a:p>
        </p:txBody>
      </p:sp>
      <p:sp>
        <p:nvSpPr>
          <p:cNvPr id="120" name="Shape 120"/>
          <p:cNvSpPr/>
          <p:nvPr/>
        </p:nvSpPr>
        <p:spPr>
          <a:xfrm>
            <a:off x="5834567" y="5599857"/>
            <a:ext cx="1065847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com.homeinteriors.*;</a:t>
            </a:r>
          </a:p>
        </p:txBody>
      </p:sp>
      <p:sp>
        <p:nvSpPr>
          <p:cNvPr id="121" name="Shape 121"/>
          <p:cNvSpPr/>
          <p:nvPr/>
        </p:nvSpPr>
        <p:spPr>
          <a:xfrm>
            <a:off x="8241460" y="8217581"/>
            <a:ext cx="1389888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com.homeinteriors.kitchen;</a:t>
            </a:r>
          </a:p>
        </p:txBody>
      </p:sp>
      <p:sp>
        <p:nvSpPr>
          <p:cNvPr id="122" name="Shape 122"/>
          <p:cNvSpPr/>
          <p:nvPr/>
        </p:nvSpPr>
        <p:spPr>
          <a:xfrm>
            <a:off x="8241737" y="10835306"/>
            <a:ext cx="1586598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com.homeinteriors.livingRoom;</a:t>
            </a:r>
          </a:p>
        </p:txBody>
      </p:sp>
      <p:sp>
        <p:nvSpPr>
          <p:cNvPr id="123" name="Shape 123"/>
          <p:cNvSpPr/>
          <p:nvPr/>
        </p:nvSpPr>
        <p:spPr>
          <a:xfrm>
            <a:off x="455999" y="494626"/>
            <a:ext cx="102768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Package Naming: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5"/>
      <p:bldP build="whole" bldLvl="1" animBg="1" rev="0" advAuto="0" spid="123" grpId="1"/>
      <p:bldP build="whole" bldLvl="1" animBg="1" rev="0" advAuto="0" spid="119" grpId="2"/>
      <p:bldP build="whole" bldLvl="1" animBg="1" rev="0" advAuto="0" spid="120" grpId="3"/>
      <p:bldP build="whole" bldLvl="1" animBg="1" rev="0" advAuto="0" spid="12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