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45247" y="189882"/>
            <a:ext cx="1309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Compile Time Polymorphism</a:t>
            </a:r>
          </a:p>
        </p:txBody>
      </p:sp>
      <p:sp>
        <p:nvSpPr>
          <p:cNvPr id="120" name="Shape 120"/>
          <p:cNvSpPr/>
          <p:nvPr/>
        </p:nvSpPr>
        <p:spPr>
          <a:xfrm>
            <a:off x="2797332" y="2801901"/>
            <a:ext cx="564743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Static Binding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14036951" y="2801901"/>
            <a:ext cx="55487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Over Loading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5075610" y="5261521"/>
            <a:ext cx="5943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add(int a,int b)</a:t>
            </a:r>
          </a:p>
        </p:txBody>
      </p:sp>
      <p:sp>
        <p:nvSpPr>
          <p:cNvPr id="123" name="Shape 123"/>
          <p:cNvSpPr/>
          <p:nvPr/>
        </p:nvSpPr>
        <p:spPr>
          <a:xfrm>
            <a:off x="4867354" y="7054677"/>
            <a:ext cx="74263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add(float a,float b)</a:t>
            </a:r>
          </a:p>
        </p:txBody>
      </p:sp>
      <p:sp>
        <p:nvSpPr>
          <p:cNvPr id="124" name="Shape 124"/>
          <p:cNvSpPr/>
          <p:nvPr/>
        </p:nvSpPr>
        <p:spPr>
          <a:xfrm>
            <a:off x="4565982" y="8847834"/>
            <a:ext cx="1009510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add(float a,float b,float c)</a:t>
            </a:r>
          </a:p>
        </p:txBody>
      </p:sp>
      <p:sp>
        <p:nvSpPr>
          <p:cNvPr id="125" name="Shape 125"/>
          <p:cNvSpPr/>
          <p:nvPr/>
        </p:nvSpPr>
        <p:spPr>
          <a:xfrm>
            <a:off x="1482894" y="10840929"/>
            <a:ext cx="37191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Compiler</a:t>
            </a:r>
          </a:p>
        </p:txBody>
      </p:sp>
      <p:sp>
        <p:nvSpPr>
          <p:cNvPr id="126" name="Shape 126"/>
          <p:cNvSpPr/>
          <p:nvPr/>
        </p:nvSpPr>
        <p:spPr>
          <a:xfrm>
            <a:off x="14168399" y="10840929"/>
            <a:ext cx="3128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method</a:t>
            </a:r>
          </a:p>
        </p:txBody>
      </p:sp>
      <p:sp>
        <p:nvSpPr>
          <p:cNvPr id="127" name="Shape 127"/>
          <p:cNvSpPr/>
          <p:nvPr/>
        </p:nvSpPr>
        <p:spPr>
          <a:xfrm>
            <a:off x="5664232" y="11638180"/>
            <a:ext cx="8042025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7" grpId="8"/>
      <p:bldP build="whole" bldLvl="1" animBg="1" rev="0" advAuto="0" spid="120" grpId="2"/>
      <p:bldP build="whole" bldLvl="1" animBg="1" rev="0" advAuto="0" spid="124" grpId="6"/>
      <p:bldP build="whole" bldLvl="1" animBg="1" rev="0" advAuto="0" spid="123" grpId="5"/>
      <p:bldP build="whole" bldLvl="1" animBg="1" rev="0" advAuto="0" spid="126" grpId="9"/>
      <p:bldP build="whole" bldLvl="1" animBg="1" rev="0" advAuto="0" spid="125" grpId="7"/>
      <p:bldP build="whole" bldLvl="1" animBg="1" rev="0" advAuto="0" spid="122" grpId="4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