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884118" y="3001743"/>
            <a:ext cx="396811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7000"/>
            </a:lvl1pPr>
          </a:lstStyle>
          <a:p>
            <a:pPr/>
            <a:r>
              <a:t>java.lang.</a:t>
            </a:r>
          </a:p>
        </p:txBody>
      </p:sp>
      <p:sp>
        <p:nvSpPr>
          <p:cNvPr id="120" name="Shape 120"/>
          <p:cNvSpPr/>
          <p:nvPr/>
        </p:nvSpPr>
        <p:spPr>
          <a:xfrm>
            <a:off x="9636142" y="3001743"/>
            <a:ext cx="322757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7000"/>
            </a:lvl1pPr>
          </a:lstStyle>
          <a:p>
            <a:pPr/>
            <a:r>
              <a:t>Bharath</a:t>
            </a:r>
          </a:p>
        </p:txBody>
      </p:sp>
      <p:sp>
        <p:nvSpPr>
          <p:cNvPr id="121" name="Shape 121"/>
          <p:cNvSpPr/>
          <p:nvPr/>
        </p:nvSpPr>
        <p:spPr>
          <a:xfrm>
            <a:off x="9597156" y="5735816"/>
            <a:ext cx="1368755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7000"/>
            </a:lvl1pPr>
          </a:lstStyle>
          <a:p>
            <a:pPr/>
            <a:r>
              <a:t>You are the creator of your destiny</a:t>
            </a:r>
          </a:p>
        </p:txBody>
      </p:sp>
      <p:sp>
        <p:nvSpPr>
          <p:cNvPr id="122" name="Shape 122"/>
          <p:cNvSpPr/>
          <p:nvPr/>
        </p:nvSpPr>
        <p:spPr>
          <a:xfrm>
            <a:off x="4784246" y="2938243"/>
            <a:ext cx="2700758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7800"/>
            </a:lvl1pPr>
          </a:lstStyle>
          <a:p>
            <a:pPr/>
            <a:r>
              <a:t>String</a:t>
            </a:r>
          </a:p>
        </p:txBody>
      </p:sp>
      <p:sp>
        <p:nvSpPr>
          <p:cNvPr id="123" name="Shape 123"/>
          <p:cNvSpPr/>
          <p:nvPr/>
        </p:nvSpPr>
        <p:spPr>
          <a:xfrm>
            <a:off x="1847889" y="5142493"/>
            <a:ext cx="31769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7000"/>
            </a:lvl1pPr>
          </a:lstStyle>
          <a:p>
            <a:pPr/>
            <a:r>
              <a:t>length()</a:t>
            </a:r>
          </a:p>
        </p:txBody>
      </p:sp>
      <p:sp>
        <p:nvSpPr>
          <p:cNvPr id="124" name="Shape 124"/>
          <p:cNvSpPr/>
          <p:nvPr/>
        </p:nvSpPr>
        <p:spPr>
          <a:xfrm>
            <a:off x="1700220" y="8660917"/>
            <a:ext cx="233591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7000"/>
            </a:lvl1pPr>
          </a:lstStyle>
          <a:p>
            <a:pPr/>
            <a:r>
              <a:t>split()</a:t>
            </a:r>
          </a:p>
        </p:txBody>
      </p:sp>
      <p:sp>
        <p:nvSpPr>
          <p:cNvPr id="125" name="Shape 125"/>
          <p:cNvSpPr/>
          <p:nvPr/>
        </p:nvSpPr>
        <p:spPr>
          <a:xfrm>
            <a:off x="1723874" y="7038927"/>
            <a:ext cx="342493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7000"/>
            </a:lvl1pPr>
          </a:lstStyle>
          <a:p>
            <a:pPr/>
            <a:r>
              <a:t>concat()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3"/>
      <p:bldP build="whole" bldLvl="1" animBg="1" rev="0" advAuto="0" spid="122" grpId="1"/>
      <p:bldP build="whole" bldLvl="1" animBg="1" rev="0" advAuto="0" spid="123" grpId="5"/>
      <p:bldP build="whole" bldLvl="1" animBg="1" rev="0" advAuto="0" spid="125" grpId="6"/>
      <p:bldP build="whole" bldLvl="1" animBg="1" rev="0" advAuto="0" spid="120" grpId="2"/>
      <p:bldP build="whole" bldLvl="1" animBg="1" rev="0" advAuto="0" spid="119" grpId="4"/>
      <p:bldP build="whole" bldLvl="1" animBg="1" rev="0" advAuto="0" spid="124" grpId="7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