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293755" y="353384"/>
            <a:ext cx="378333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Arrays</a:t>
            </a:r>
          </a:p>
        </p:txBody>
      </p:sp>
      <p:graphicFrame>
        <p:nvGraphicFramePr>
          <p:cNvPr id="120" name="Table 120"/>
          <p:cNvGraphicFramePr/>
          <p:nvPr/>
        </p:nvGraphicFramePr>
        <p:xfrm>
          <a:off x="5934786" y="6982411"/>
          <a:ext cx="16571388" cy="20257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311737"/>
                <a:gridCol w="3311737"/>
                <a:gridCol w="3311737"/>
                <a:gridCol w="3311737"/>
                <a:gridCol w="3311737"/>
              </a:tblGrid>
              <a:tr h="2013033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40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50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21" name="Shape 121"/>
          <p:cNvSpPr/>
          <p:nvPr/>
        </p:nvSpPr>
        <p:spPr>
          <a:xfrm>
            <a:off x="2234623" y="2556667"/>
            <a:ext cx="13978129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sz="9000"/>
              <a:t>int a[] = {</a:t>
            </a:r>
            <a:r>
              <a:rPr sz="10000"/>
              <a:t>10,20,30,40,50</a:t>
            </a:r>
            <a:r>
              <a:rPr sz="9000"/>
              <a:t>};</a:t>
            </a:r>
          </a:p>
        </p:txBody>
      </p:sp>
      <p:sp>
        <p:nvSpPr>
          <p:cNvPr id="122" name="Shape 122"/>
          <p:cNvSpPr/>
          <p:nvPr/>
        </p:nvSpPr>
        <p:spPr>
          <a:xfrm>
            <a:off x="5649920" y="9198205"/>
            <a:ext cx="158303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2000</a:t>
            </a:r>
          </a:p>
        </p:txBody>
      </p:sp>
      <p:sp>
        <p:nvSpPr>
          <p:cNvPr id="123" name="Shape 123"/>
          <p:cNvSpPr/>
          <p:nvPr/>
        </p:nvSpPr>
        <p:spPr>
          <a:xfrm>
            <a:off x="1890526" y="9631216"/>
            <a:ext cx="4814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124" name="Shape 124"/>
          <p:cNvSpPr/>
          <p:nvPr/>
        </p:nvSpPr>
        <p:spPr>
          <a:xfrm flipV="1">
            <a:off x="2440307" y="9182475"/>
            <a:ext cx="3144842" cy="85209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7085674" y="5890649"/>
            <a:ext cx="4814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26" name="Shape 126"/>
          <p:cNvSpPr/>
          <p:nvPr/>
        </p:nvSpPr>
        <p:spPr>
          <a:xfrm>
            <a:off x="10731807" y="5890649"/>
            <a:ext cx="48148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27" name="Shape 127"/>
          <p:cNvSpPr/>
          <p:nvPr/>
        </p:nvSpPr>
        <p:spPr>
          <a:xfrm>
            <a:off x="13973389" y="5890649"/>
            <a:ext cx="48148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28" name="Shape 128"/>
          <p:cNvSpPr/>
          <p:nvPr/>
        </p:nvSpPr>
        <p:spPr>
          <a:xfrm>
            <a:off x="17007500" y="5890649"/>
            <a:ext cx="4814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29" name="Shape 129"/>
          <p:cNvSpPr/>
          <p:nvPr/>
        </p:nvSpPr>
        <p:spPr>
          <a:xfrm>
            <a:off x="20592432" y="5890649"/>
            <a:ext cx="4814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30" name="Shape 130"/>
          <p:cNvSpPr/>
          <p:nvPr/>
        </p:nvSpPr>
        <p:spPr>
          <a:xfrm>
            <a:off x="9589280" y="10422252"/>
            <a:ext cx="128849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a[3]</a:t>
            </a:r>
          </a:p>
        </p:txBody>
      </p:sp>
      <p:sp>
        <p:nvSpPr>
          <p:cNvPr id="131" name="Shape 131"/>
          <p:cNvSpPr/>
          <p:nvPr/>
        </p:nvSpPr>
        <p:spPr>
          <a:xfrm>
            <a:off x="11555527" y="10422252"/>
            <a:ext cx="605592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2000+ 3*(size of int)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3905" y="10706852"/>
            <a:ext cx="158303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2000</a:t>
            </a:r>
          </a:p>
        </p:txBody>
      </p:sp>
      <p:sp>
        <p:nvSpPr>
          <p:cNvPr id="133" name="Shape 133"/>
          <p:cNvSpPr/>
          <p:nvPr/>
        </p:nvSpPr>
        <p:spPr>
          <a:xfrm>
            <a:off x="12986613" y="11792263"/>
            <a:ext cx="319374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2000+ 3*4</a:t>
            </a:r>
          </a:p>
        </p:txBody>
      </p:sp>
      <p:sp>
        <p:nvSpPr>
          <p:cNvPr id="134" name="Shape 134"/>
          <p:cNvSpPr/>
          <p:nvPr/>
        </p:nvSpPr>
        <p:spPr>
          <a:xfrm>
            <a:off x="16577486" y="11792263"/>
            <a:ext cx="55016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=</a:t>
            </a:r>
          </a:p>
        </p:txBody>
      </p:sp>
      <p:sp>
        <p:nvSpPr>
          <p:cNvPr id="135" name="Shape 135"/>
          <p:cNvSpPr/>
          <p:nvPr/>
        </p:nvSpPr>
        <p:spPr>
          <a:xfrm>
            <a:off x="17536350" y="11792263"/>
            <a:ext cx="158303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2012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" grpId="6"/>
      <p:bldP build="whole" bldLvl="1" animBg="1" rev="0" advAuto="0" spid="128" grpId="11"/>
      <p:bldP build="whole" bldLvl="1" animBg="1" rev="0" advAuto="0" spid="131" grpId="14"/>
      <p:bldP build="whole" bldLvl="1" animBg="1" rev="0" advAuto="0" spid="127" grpId="10"/>
      <p:bldP build="whole" bldLvl="1" animBg="1" rev="0" advAuto="0" spid="130" grpId="13"/>
      <p:bldP build="whole" bldLvl="1" animBg="1" rev="0" advAuto="0" spid="135" grpId="17"/>
      <p:bldP build="whole" bldLvl="1" animBg="1" rev="0" advAuto="0" spid="126" grpId="9"/>
      <p:bldP build="whole" bldLvl="1" animBg="1" rev="0" advAuto="0" spid="121" grpId="2"/>
      <p:bldP build="whole" bldLvl="1" animBg="1" rev="0" advAuto="0" spid="134" grpId="16"/>
      <p:bldP build="whole" bldLvl="1" animBg="1" rev="0" advAuto="0" spid="133" grpId="15"/>
      <p:bldP build="whole" bldLvl="1" animBg="1" rev="0" advAuto="0" spid="119" grpId="1"/>
      <p:bldP build="whole" bldLvl="1" animBg="1" rev="0" advAuto="0" spid="122" grpId="4"/>
      <p:bldP build="whole" bldLvl="1" animBg="1" rev="0" advAuto="0" spid="125" grpId="8"/>
      <p:bldP build="whole" bldLvl="1" animBg="1" rev="0" advAuto="0" spid="124" grpId="7"/>
      <p:bldP build="whole" bldLvl="1" animBg="1" rev="0" advAuto="0" spid="120" grpId="3"/>
      <p:bldP build="whole" bldLvl="1" animBg="1" rev="0" advAuto="0" spid="123" grpId="5"/>
      <p:bldP build="whole" bldLvl="1" animBg="1" rev="0" advAuto="0" spid="129" grpId="1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