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68085" y="407904"/>
            <a:ext cx="4623436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/>
            </a:lvl1pPr>
          </a:lstStyle>
          <a:p>
            <a:pPr/>
            <a:r>
              <a:t>ArrayList</a:t>
            </a:r>
          </a:p>
        </p:txBody>
      </p:sp>
      <p:graphicFrame>
        <p:nvGraphicFramePr>
          <p:cNvPr id="120" name="Table 120"/>
          <p:cNvGraphicFramePr/>
          <p:nvPr/>
        </p:nvGraphicFramePr>
        <p:xfrm>
          <a:off x="1491971" y="3501575"/>
          <a:ext cx="14136494" cy="22551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53965"/>
                <a:gridCol w="2353965"/>
                <a:gridCol w="2353965"/>
                <a:gridCol w="2353965"/>
                <a:gridCol w="2353965"/>
                <a:gridCol w="2353965"/>
              </a:tblGrid>
              <a:tr h="224244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obj1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obj2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obj3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obj4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obj5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obj6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21" name="Table 121"/>
          <p:cNvGraphicFramePr/>
          <p:nvPr/>
        </p:nvGraphicFramePr>
        <p:xfrm>
          <a:off x="9031072" y="7550812"/>
          <a:ext cx="14287931" cy="18917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86136"/>
                <a:gridCol w="1586136"/>
                <a:gridCol w="1586136"/>
                <a:gridCol w="1586136"/>
                <a:gridCol w="1586136"/>
                <a:gridCol w="1586136"/>
                <a:gridCol w="1586136"/>
                <a:gridCol w="1586136"/>
                <a:gridCol w="1586136"/>
              </a:tblGrid>
              <a:tr h="1879031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obj1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obj2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obj3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obj4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obj5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obj6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2" name="Shape 122"/>
          <p:cNvSpPr/>
          <p:nvPr/>
        </p:nvSpPr>
        <p:spPr>
          <a:xfrm>
            <a:off x="3326053" y="10448590"/>
            <a:ext cx="7608952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/>
            </a:lvl1pPr>
          </a:lstStyle>
          <a:p>
            <a:pPr/>
            <a:r>
              <a:t>ArrayList(100);</a:t>
            </a:r>
          </a:p>
        </p:txBody>
      </p:sp>
      <p:sp>
        <p:nvSpPr>
          <p:cNvPr id="123" name="Shape 123"/>
          <p:cNvSpPr/>
          <p:nvPr/>
        </p:nvSpPr>
        <p:spPr>
          <a:xfrm>
            <a:off x="17435953" y="4858630"/>
            <a:ext cx="1385317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/>
            </a:lvl1pPr>
          </a:lstStyle>
          <a:p>
            <a:pPr/>
            <a:r>
              <a:t>10</a:t>
            </a:r>
          </a:p>
        </p:txBody>
      </p:sp>
      <p:sp>
        <p:nvSpPr>
          <p:cNvPr id="124" name="Shape 124"/>
          <p:cNvSpPr/>
          <p:nvPr/>
        </p:nvSpPr>
        <p:spPr>
          <a:xfrm>
            <a:off x="17317054" y="3185424"/>
            <a:ext cx="500646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Fast Access</a:t>
            </a:r>
          </a:p>
        </p:txBody>
      </p:sp>
      <p:sp>
        <p:nvSpPr>
          <p:cNvPr id="125" name="Shape 125"/>
          <p:cNvSpPr/>
          <p:nvPr/>
        </p:nvSpPr>
        <p:spPr>
          <a:xfrm flipV="1">
            <a:off x="7109738" y="6408302"/>
            <a:ext cx="1270001" cy="127000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2439061" y="5888476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7" name="Shape 127"/>
          <p:cNvSpPr/>
          <p:nvPr/>
        </p:nvSpPr>
        <p:spPr>
          <a:xfrm>
            <a:off x="4573505" y="5888476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28" name="Shape 128"/>
          <p:cNvSpPr/>
          <p:nvPr/>
        </p:nvSpPr>
        <p:spPr>
          <a:xfrm>
            <a:off x="7171206" y="5888476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29" name="Shape 129"/>
          <p:cNvSpPr/>
          <p:nvPr/>
        </p:nvSpPr>
        <p:spPr>
          <a:xfrm>
            <a:off x="9768906" y="5888476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30" name="Shape 130"/>
          <p:cNvSpPr/>
          <p:nvPr/>
        </p:nvSpPr>
        <p:spPr>
          <a:xfrm>
            <a:off x="11639556" y="5888476"/>
            <a:ext cx="91200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31" name="Shape 131"/>
          <p:cNvSpPr/>
          <p:nvPr/>
        </p:nvSpPr>
        <p:spPr>
          <a:xfrm>
            <a:off x="13940724" y="5888476"/>
            <a:ext cx="9120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32" name="Shape 132"/>
          <p:cNvSpPr/>
          <p:nvPr/>
        </p:nvSpPr>
        <p:spPr>
          <a:xfrm>
            <a:off x="13666626" y="10648825"/>
            <a:ext cx="146019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</a:t>
            </a:r>
          </a:p>
        </p:txBody>
      </p:sp>
      <p:sp>
        <p:nvSpPr>
          <p:cNvPr id="133" name="Shape 133"/>
          <p:cNvSpPr/>
          <p:nvPr/>
        </p:nvSpPr>
        <p:spPr>
          <a:xfrm>
            <a:off x="17094401" y="10648825"/>
            <a:ext cx="50811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insert and delete</a:t>
            </a:r>
          </a:p>
        </p:txBody>
      </p:sp>
      <p:sp>
        <p:nvSpPr>
          <p:cNvPr id="134" name="Shape 134"/>
          <p:cNvSpPr/>
          <p:nvPr/>
        </p:nvSpPr>
        <p:spPr>
          <a:xfrm>
            <a:off x="15781337" y="10648825"/>
            <a:ext cx="7747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5"/>
      <p:bldP build="whole" bldLvl="1" animBg="1" rev="0" advAuto="0" spid="133" grpId="16"/>
      <p:bldP build="whole" bldLvl="1" animBg="1" rev="0" advAuto="0" spid="131" grpId="8"/>
      <p:bldP build="whole" bldLvl="1" animBg="1" rev="0" advAuto="0" spid="126" grpId="3"/>
      <p:bldP build="whole" bldLvl="1" animBg="1" rev="0" advAuto="0" spid="127" grpId="4"/>
      <p:bldP build="whole" bldLvl="1" animBg="1" rev="0" advAuto="0" spid="120" grpId="2"/>
      <p:bldP build="whole" bldLvl="1" animBg="1" rev="0" advAuto="0" spid="129" grpId="6"/>
      <p:bldP build="whole" bldLvl="1" animBg="1" rev="0" advAuto="0" spid="128" grpId="5"/>
      <p:bldP build="whole" bldLvl="1" animBg="1" rev="0" advAuto="0" spid="130" grpId="7"/>
      <p:bldP build="whole" bldLvl="1" animBg="1" rev="0" advAuto="0" spid="124" grpId="9"/>
      <p:bldP build="whole" bldLvl="1" animBg="1" rev="0" advAuto="0" spid="123" grpId="11"/>
      <p:bldP build="whole" bldLvl="1" animBg="1" rev="0" advAuto="0" spid="119" grpId="1"/>
      <p:bldP build="whole" bldLvl="1" animBg="1" rev="0" advAuto="0" spid="121" grpId="12"/>
      <p:bldP build="whole" bldLvl="1" animBg="1" rev="0" advAuto="0" spid="125" grpId="10"/>
      <p:bldP build="whole" bldLvl="1" animBg="1" rev="0" advAuto="0" spid="122" grpId="13"/>
      <p:bldP build="whole" bldLvl="1" animBg="1" rev="0" advAuto="0" spid="132" grpId="1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