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999521" y="604743"/>
            <a:ext cx="5759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Comparable</a:t>
            </a:r>
          </a:p>
        </p:txBody>
      </p:sp>
      <p:sp>
        <p:nvSpPr>
          <p:cNvPr id="120" name="Shape 120"/>
          <p:cNvSpPr/>
          <p:nvPr/>
        </p:nvSpPr>
        <p:spPr>
          <a:xfrm>
            <a:off x="5647310" y="2920242"/>
            <a:ext cx="75956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obj1.compareTo(obj2)</a:t>
            </a:r>
          </a:p>
        </p:txBody>
      </p:sp>
      <p:sp>
        <p:nvSpPr>
          <p:cNvPr id="121" name="Shape 121"/>
          <p:cNvSpPr/>
          <p:nvPr/>
        </p:nvSpPr>
        <p:spPr>
          <a:xfrm>
            <a:off x="11026070" y="604743"/>
            <a:ext cx="4236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java.lang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822823" y="9469904"/>
            <a:ext cx="264561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MyClass</a:t>
            </a:r>
          </a:p>
        </p:txBody>
      </p:sp>
      <p:sp>
        <p:nvSpPr>
          <p:cNvPr id="123" name="Shape 123"/>
          <p:cNvSpPr/>
          <p:nvPr/>
        </p:nvSpPr>
        <p:spPr>
          <a:xfrm flipV="1">
            <a:off x="3365327" y="2098653"/>
            <a:ext cx="1" cy="7198142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7743278" y="4930941"/>
            <a:ext cx="139918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-ve value if obj1 has to come before obj2</a:t>
            </a:r>
          </a:p>
        </p:txBody>
      </p:sp>
      <p:sp>
        <p:nvSpPr>
          <p:cNvPr id="125" name="Shape 125"/>
          <p:cNvSpPr/>
          <p:nvPr/>
        </p:nvSpPr>
        <p:spPr>
          <a:xfrm>
            <a:off x="7767171" y="6596872"/>
            <a:ext cx="13577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+ve value if obj1 has to come after obj2</a:t>
            </a:r>
          </a:p>
        </p:txBody>
      </p:sp>
      <p:sp>
        <p:nvSpPr>
          <p:cNvPr id="126" name="Shape 126"/>
          <p:cNvSpPr/>
          <p:nvPr/>
        </p:nvSpPr>
        <p:spPr>
          <a:xfrm>
            <a:off x="7939641" y="8262803"/>
            <a:ext cx="1115415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0 if both obj1 and obj2 are same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2" grpId="3"/>
      <p:bldP build="whole" bldLvl="1" animBg="1" rev="0" advAuto="0" spid="125" grpId="7"/>
      <p:bldP build="whole" bldLvl="1" animBg="1" rev="0" advAuto="0" spid="123" grpId="4"/>
      <p:bldP build="whole" bldLvl="1" animBg="1" rev="0" advAuto="0" spid="120" grpId="5"/>
      <p:bldP build="whole" bldLvl="1" animBg="1" rev="0" advAuto="0" spid="126" grpId="8"/>
      <p:bldP build="whole" bldLvl="1" animBg="1" rev="0" advAuto="0" spid="124" grpId="6"/>
      <p:bldP build="whole" bldLvl="1" animBg="1" rev="0" advAuto="0" spid="12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454263" y="1882873"/>
            <a:ext cx="5533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Comparator</a:t>
            </a:r>
          </a:p>
        </p:txBody>
      </p:sp>
      <p:sp>
        <p:nvSpPr>
          <p:cNvPr id="129" name="Shape 129"/>
          <p:cNvSpPr/>
          <p:nvPr/>
        </p:nvSpPr>
        <p:spPr>
          <a:xfrm>
            <a:off x="5260196" y="4075972"/>
            <a:ext cx="683285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compare(obj1,obj2)</a:t>
            </a:r>
          </a:p>
        </p:txBody>
      </p:sp>
      <p:sp>
        <p:nvSpPr>
          <p:cNvPr id="130" name="Shape 130"/>
          <p:cNvSpPr/>
          <p:nvPr/>
        </p:nvSpPr>
        <p:spPr>
          <a:xfrm>
            <a:off x="7937891" y="5501980"/>
            <a:ext cx="139918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-ve value if obj1 has to come before obj2</a:t>
            </a:r>
          </a:p>
        </p:txBody>
      </p:sp>
      <p:sp>
        <p:nvSpPr>
          <p:cNvPr id="131" name="Shape 131"/>
          <p:cNvSpPr/>
          <p:nvPr/>
        </p:nvSpPr>
        <p:spPr>
          <a:xfrm>
            <a:off x="7808733" y="7243770"/>
            <a:ext cx="13577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+ve value if obj1 has to come after obj2</a:t>
            </a:r>
          </a:p>
        </p:txBody>
      </p:sp>
      <p:sp>
        <p:nvSpPr>
          <p:cNvPr id="132" name="Shape 132"/>
          <p:cNvSpPr/>
          <p:nvPr/>
        </p:nvSpPr>
        <p:spPr>
          <a:xfrm>
            <a:off x="8134254" y="8816286"/>
            <a:ext cx="1115415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0 if both obj1 and obj2 are same</a:t>
            </a:r>
          </a:p>
        </p:txBody>
      </p:sp>
      <p:sp>
        <p:nvSpPr>
          <p:cNvPr id="133" name="Shape 133"/>
          <p:cNvSpPr/>
          <p:nvPr/>
        </p:nvSpPr>
        <p:spPr>
          <a:xfrm>
            <a:off x="11991169" y="1882873"/>
            <a:ext cx="4236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java.lang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6"/>
      <p:bldP build="whole" bldLvl="1" animBg="1" rev="0" advAuto="0" spid="133" grpId="2"/>
      <p:bldP build="whole" bldLvl="1" animBg="1" rev="0" advAuto="0" spid="128" grpId="1"/>
      <p:bldP build="whole" bldLvl="1" animBg="1" rev="0" advAuto="0" spid="129" grpId="3"/>
      <p:bldP build="whole" bldLvl="1" animBg="1" rev="0" advAuto="0" spid="131" grpId="5"/>
      <p:bldP build="whole" bldLvl="1" animBg="1" rev="0" advAuto="0" spid="130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2872447" y="3723403"/>
            <a:ext cx="2767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String</a:t>
            </a:r>
          </a:p>
        </p:txBody>
      </p:sp>
      <p:sp>
        <p:nvSpPr>
          <p:cNvPr id="136" name="Shape 136"/>
          <p:cNvSpPr/>
          <p:nvPr/>
        </p:nvSpPr>
        <p:spPr>
          <a:xfrm>
            <a:off x="11441894" y="3723403"/>
            <a:ext cx="54594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StringBuffer</a:t>
            </a:r>
          </a:p>
        </p:txBody>
      </p:sp>
      <p:sp>
        <p:nvSpPr>
          <p:cNvPr id="137" name="Shape 137"/>
          <p:cNvSpPr/>
          <p:nvPr/>
        </p:nvSpPr>
        <p:spPr>
          <a:xfrm>
            <a:off x="17282164" y="3571003"/>
            <a:ext cx="8902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X</a:t>
            </a:r>
          </a:p>
        </p:txBody>
      </p:sp>
      <p:sp>
        <p:nvSpPr>
          <p:cNvPr id="138" name="Shape 138"/>
          <p:cNvSpPr/>
          <p:nvPr/>
        </p:nvSpPr>
        <p:spPr>
          <a:xfrm>
            <a:off x="12788938" y="6277437"/>
            <a:ext cx="92603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ClassCastException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  <p:bldP build="whole" bldLvl="1" animBg="1" rev="0" advAuto="0" spid="136" grpId="2"/>
      <p:bldP build="whole" bldLvl="1" animBg="1" rev="0" advAuto="0" spid="137" grpId="3"/>
      <p:bldP build="whole" bldLvl="1" animBg="1" rev="0" advAuto="0" spid="138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