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112297" y="604743"/>
            <a:ext cx="553364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Comparator</a:t>
            </a:r>
          </a:p>
        </p:txBody>
      </p:sp>
      <p:sp>
        <p:nvSpPr>
          <p:cNvPr id="120" name="Shape 120"/>
          <p:cNvSpPr/>
          <p:nvPr/>
        </p:nvSpPr>
        <p:spPr>
          <a:xfrm>
            <a:off x="4570251" y="3265010"/>
            <a:ext cx="1183005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compare(Object obj1,Object obj2)</a:t>
            </a:r>
          </a:p>
        </p:txBody>
      </p:sp>
      <p:sp>
        <p:nvSpPr>
          <p:cNvPr id="121" name="Shape 121"/>
          <p:cNvSpPr/>
          <p:nvPr/>
        </p:nvSpPr>
        <p:spPr>
          <a:xfrm>
            <a:off x="11364905" y="604743"/>
            <a:ext cx="355854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java.util</a:t>
            </a:r>
          </a:p>
        </p:txBody>
      </p:sp>
      <p:sp>
        <p:nvSpPr>
          <p:cNvPr id="122" name="Shape 122"/>
          <p:cNvSpPr/>
          <p:nvPr/>
        </p:nvSpPr>
        <p:spPr>
          <a:xfrm>
            <a:off x="887037" y="9469904"/>
            <a:ext cx="451718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MyComparator</a:t>
            </a:r>
          </a:p>
        </p:txBody>
      </p:sp>
      <p:sp>
        <p:nvSpPr>
          <p:cNvPr id="123" name="Shape 123"/>
          <p:cNvSpPr/>
          <p:nvPr/>
        </p:nvSpPr>
        <p:spPr>
          <a:xfrm flipV="1">
            <a:off x="3365327" y="2098653"/>
            <a:ext cx="1" cy="7198142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6703122" y="4930941"/>
            <a:ext cx="1399184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-ve value if obj1 has to come before obj2</a:t>
            </a:r>
          </a:p>
        </p:txBody>
      </p:sp>
      <p:sp>
        <p:nvSpPr>
          <p:cNvPr id="125" name="Shape 125"/>
          <p:cNvSpPr/>
          <p:nvPr/>
        </p:nvSpPr>
        <p:spPr>
          <a:xfrm>
            <a:off x="6727014" y="6596872"/>
            <a:ext cx="1357731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+ve value if obj1 has to come after obj2</a:t>
            </a:r>
          </a:p>
        </p:txBody>
      </p:sp>
      <p:sp>
        <p:nvSpPr>
          <p:cNvPr id="126" name="Shape 126"/>
          <p:cNvSpPr/>
          <p:nvPr/>
        </p:nvSpPr>
        <p:spPr>
          <a:xfrm>
            <a:off x="6899484" y="8262803"/>
            <a:ext cx="1115415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0 if both obj1 and obj2 are same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  <p:bldP build="whole" bldLvl="1" animBg="1" rev="0" advAuto="0" spid="121" grpId="2"/>
      <p:bldP build="whole" bldLvl="1" animBg="1" rev="0" advAuto="0" spid="124" grpId="4"/>
      <p:bldP build="whole" bldLvl="1" animBg="1" rev="0" advAuto="0" spid="126" grpId="6"/>
      <p:bldP build="whole" bldLvl="1" animBg="1" rev="0" advAuto="0" spid="120" grpId="3"/>
      <p:bldP build="whole" bldLvl="1" animBg="1" rev="0" advAuto="0" spid="122" grpId="7"/>
      <p:bldP build="whole" bldLvl="1" animBg="1" rev="0" advAuto="0" spid="123" grpId="8"/>
      <p:bldP build="whole" bldLvl="1" animBg="1" rev="0" advAuto="0" spid="125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