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40190" y="684014"/>
            <a:ext cx="39672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HashMap</a:t>
            </a:r>
          </a:p>
        </p:txBody>
      </p:sp>
      <p:sp>
        <p:nvSpPr>
          <p:cNvPr id="120" name="Shape 120"/>
          <p:cNvSpPr/>
          <p:nvPr/>
        </p:nvSpPr>
        <p:spPr>
          <a:xfrm>
            <a:off x="6973662" y="684014"/>
            <a:ext cx="4165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Hashtable</a:t>
            </a:r>
          </a:p>
        </p:txBody>
      </p:sp>
      <p:sp>
        <p:nvSpPr>
          <p:cNvPr id="121" name="Shape 121"/>
          <p:cNvSpPr/>
          <p:nvPr/>
        </p:nvSpPr>
        <p:spPr>
          <a:xfrm>
            <a:off x="1927945" y="3059806"/>
            <a:ext cx="179768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Duplicate keys are not allowed but values can be duplicated</a:t>
            </a:r>
          </a:p>
        </p:txBody>
      </p:sp>
      <p:sp>
        <p:nvSpPr>
          <p:cNvPr id="122" name="Shape 122"/>
          <p:cNvSpPr/>
          <p:nvPr/>
        </p:nvSpPr>
        <p:spPr>
          <a:xfrm>
            <a:off x="1883962" y="4767875"/>
            <a:ext cx="2000819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Insertion order is not maintained and its is based on the hashcode </a:t>
            </a:r>
          </a:p>
          <a:p>
            <a:pPr/>
            <a:r>
              <a:t>of the keys.</a:t>
            </a:r>
          </a:p>
        </p:txBody>
      </p:sp>
      <p:sp>
        <p:nvSpPr>
          <p:cNvPr id="123" name="Shape 123"/>
          <p:cNvSpPr/>
          <p:nvPr/>
        </p:nvSpPr>
        <p:spPr>
          <a:xfrm>
            <a:off x="2007193" y="7632596"/>
            <a:ext cx="178183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Heterogenous objects are allowed for both keys and values.</a:t>
            </a:r>
          </a:p>
        </p:txBody>
      </p:sp>
      <p:sp>
        <p:nvSpPr>
          <p:cNvPr id="124" name="Shape 124"/>
          <p:cNvSpPr/>
          <p:nvPr/>
        </p:nvSpPr>
        <p:spPr>
          <a:xfrm>
            <a:off x="1817584" y="9709915"/>
            <a:ext cx="1663024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 insertions are possible for both key(only once) and </a:t>
            </a:r>
          </a:p>
          <a:p>
            <a:pPr/>
            <a:r>
              <a:t>values(any number)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4" grpId="6"/>
      <p:bldP build="whole" bldLvl="1" animBg="1" rev="0" advAuto="0" spid="120" grpId="2"/>
      <p:bldP build="whole" bldLvl="1" animBg="1" rev="0" advAuto="0" spid="122" grpId="4"/>
      <p:bldP build="whole" bldLvl="1" animBg="1" rev="0" advAuto="0" spid="119" grpId="1"/>
      <p:bldP build="whole" bldLvl="1" animBg="1" rev="0" advAuto="0" spid="12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