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523284" y="53873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Map</a:t>
            </a:r>
          </a:p>
        </p:txBody>
      </p:sp>
      <p:sp>
        <p:nvSpPr>
          <p:cNvPr id="120" name="Shape 120"/>
          <p:cNvSpPr/>
          <p:nvPr/>
        </p:nvSpPr>
        <p:spPr>
          <a:xfrm>
            <a:off x="1897283" y="4534385"/>
            <a:ext cx="29764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HashMap</a:t>
            </a:r>
          </a:p>
        </p:txBody>
      </p:sp>
      <p:sp>
        <p:nvSpPr>
          <p:cNvPr id="121" name="Shape 121"/>
          <p:cNvSpPr/>
          <p:nvPr/>
        </p:nvSpPr>
        <p:spPr>
          <a:xfrm>
            <a:off x="6332991" y="4534385"/>
            <a:ext cx="51419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IdentityHashMap</a:t>
            </a:r>
          </a:p>
        </p:txBody>
      </p:sp>
      <p:sp>
        <p:nvSpPr>
          <p:cNvPr id="122" name="Shape 122"/>
          <p:cNvSpPr/>
          <p:nvPr/>
        </p:nvSpPr>
        <p:spPr>
          <a:xfrm>
            <a:off x="12960594" y="4534385"/>
            <a:ext cx="46162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WeakHashMap</a:t>
            </a:r>
          </a:p>
        </p:txBody>
      </p:sp>
      <p:sp>
        <p:nvSpPr>
          <p:cNvPr id="123" name="Shape 123"/>
          <p:cNvSpPr/>
          <p:nvPr/>
        </p:nvSpPr>
        <p:spPr>
          <a:xfrm>
            <a:off x="19674708" y="4534385"/>
            <a:ext cx="3391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SortedMap</a:t>
            </a:r>
          </a:p>
        </p:txBody>
      </p:sp>
      <p:sp>
        <p:nvSpPr>
          <p:cNvPr id="124" name="Shape 124"/>
          <p:cNvSpPr/>
          <p:nvPr/>
        </p:nvSpPr>
        <p:spPr>
          <a:xfrm>
            <a:off x="19148700" y="7074992"/>
            <a:ext cx="4443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NavigableMap</a:t>
            </a:r>
          </a:p>
        </p:txBody>
      </p:sp>
      <p:sp>
        <p:nvSpPr>
          <p:cNvPr id="125" name="Shape 125"/>
          <p:cNvSpPr/>
          <p:nvPr/>
        </p:nvSpPr>
        <p:spPr>
          <a:xfrm>
            <a:off x="20028683" y="9615599"/>
            <a:ext cx="26839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TreeMap</a:t>
            </a:r>
          </a:p>
        </p:txBody>
      </p:sp>
      <p:sp>
        <p:nvSpPr>
          <p:cNvPr id="126" name="Shape 126"/>
          <p:cNvSpPr/>
          <p:nvPr/>
        </p:nvSpPr>
        <p:spPr>
          <a:xfrm>
            <a:off x="11422329" y="9615599"/>
            <a:ext cx="309864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Dictionary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1409781" y="11276912"/>
            <a:ext cx="3123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Hashtable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11410111" y="12501006"/>
            <a:ext cx="31230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Properties</a:t>
            </a:r>
          </a:p>
        </p:txBody>
      </p:sp>
      <p:sp>
        <p:nvSpPr>
          <p:cNvPr id="129" name="Shape 129"/>
          <p:cNvSpPr/>
          <p:nvPr/>
        </p:nvSpPr>
        <p:spPr>
          <a:xfrm flipH="1" flipV="1">
            <a:off x="12121418" y="1528630"/>
            <a:ext cx="154142" cy="79327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4034069" y="1064454"/>
            <a:ext cx="6318592" cy="33253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7609079" y="1289250"/>
            <a:ext cx="3321578" cy="33215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 flipV="1">
            <a:off x="12642810" y="1511924"/>
            <a:ext cx="2428127" cy="28771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 flipV="1">
            <a:off x="12876179" y="855286"/>
            <a:ext cx="8071548" cy="374644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12442764" y="10658556"/>
            <a:ext cx="1" cy="8890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V="1">
            <a:off x="20876333" y="5553347"/>
            <a:ext cx="1" cy="13916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20876333" y="8093954"/>
            <a:ext cx="1" cy="13916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12442764" y="12077659"/>
            <a:ext cx="1" cy="5128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44061" y="8345295"/>
            <a:ext cx="49583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LinkedHashMap</a:t>
            </a:r>
          </a:p>
        </p:txBody>
      </p:sp>
      <p:sp>
        <p:nvSpPr>
          <p:cNvPr id="139" name="Shape 139"/>
          <p:cNvSpPr/>
          <p:nvPr/>
        </p:nvSpPr>
        <p:spPr>
          <a:xfrm flipV="1">
            <a:off x="1057860" y="5556741"/>
            <a:ext cx="2135724" cy="29583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1"/>
      <p:bldP build="whole" bldLvl="1" animBg="1" rev="0" advAuto="0" spid="126" grpId="16"/>
      <p:bldP build="whole" bldLvl="1" animBg="1" rev="0" advAuto="0" spid="132" grpId="8"/>
      <p:bldP build="whole" bldLvl="1" animBg="1" rev="0" advAuto="0" spid="134" grpId="19"/>
      <p:bldP build="whole" bldLvl="1" animBg="1" rev="0" advAuto="0" spid="138" grpId="14"/>
      <p:bldP build="whole" bldLvl="1" animBg="1" rev="0" advAuto="0" spid="119" grpId="1"/>
      <p:bldP build="whole" bldLvl="1" animBg="1" rev="0" advAuto="0" spid="128" grpId="20"/>
      <p:bldP build="whole" bldLvl="1" animBg="1" rev="0" advAuto="0" spid="139" grpId="15"/>
      <p:bldP build="whole" bldLvl="1" animBg="1" rev="0" advAuto="0" spid="131" grpId="7"/>
      <p:bldP build="whole" bldLvl="1" animBg="1" rev="0" advAuto="0" spid="135" grpId="11"/>
      <p:bldP build="whole" bldLvl="1" animBg="1" rev="0" advAuto="0" spid="120" grpId="2"/>
      <p:bldP build="whole" bldLvl="1" animBg="1" rev="0" advAuto="0" spid="136" grpId="13"/>
      <p:bldP build="whole" bldLvl="1" animBg="1" rev="0" advAuto="0" spid="133" grpId="9"/>
      <p:bldP build="whole" bldLvl="1" animBg="1" rev="0" advAuto="0" spid="123" grpId="5"/>
      <p:bldP build="whole" bldLvl="1" animBg="1" rev="0" advAuto="0" spid="124" grpId="10"/>
      <p:bldP build="whole" bldLvl="1" animBg="1" rev="0" advAuto="0" spid="121" grpId="3"/>
      <p:bldP build="whole" bldLvl="1" animBg="1" rev="0" advAuto="0" spid="125" grpId="12"/>
      <p:bldP build="whole" bldLvl="1" animBg="1" rev="0" advAuto="0" spid="129" grpId="17"/>
      <p:bldP build="whole" bldLvl="1" animBg="1" rev="0" advAuto="0" spid="127" grpId="18"/>
      <p:bldP build="whole" bldLvl="1" animBg="1" rev="0" advAuto="0" spid="122" grpId="4"/>
      <p:bldP build="whole" bldLvl="1" animBg="1" rev="0" advAuto="0" spid="13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41"/>
          <p:cNvGraphicFramePr/>
          <p:nvPr/>
        </p:nvGraphicFramePr>
        <p:xfrm>
          <a:off x="7044135" y="2152406"/>
          <a:ext cx="10308431" cy="9423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47865"/>
                <a:gridCol w="5147865"/>
              </a:tblGrid>
              <a:tr h="23527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Laptop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27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Monitor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2796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2796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2" name="Shape 142"/>
          <p:cNvSpPr/>
          <p:nvPr/>
        </p:nvSpPr>
        <p:spPr>
          <a:xfrm>
            <a:off x="17579312" y="959375"/>
            <a:ext cx="389509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Value Object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16933756" y="2034385"/>
            <a:ext cx="2396940" cy="13096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3149950" y="217794"/>
            <a:ext cx="34176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Key Object</a:t>
            </a:r>
          </a:p>
        </p:txBody>
      </p:sp>
      <p:sp>
        <p:nvSpPr>
          <p:cNvPr id="145" name="Shape 145"/>
          <p:cNvSpPr/>
          <p:nvPr/>
        </p:nvSpPr>
        <p:spPr>
          <a:xfrm>
            <a:off x="5140386" y="1171322"/>
            <a:ext cx="2528094" cy="17996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022840" y="3814049"/>
            <a:ext cx="16447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2415121" y="3134548"/>
            <a:ext cx="16305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Entry</a:t>
            </a:r>
          </a:p>
        </p:txBody>
      </p:sp>
      <p:sp>
        <p:nvSpPr>
          <p:cNvPr id="148" name="Shape 148"/>
          <p:cNvSpPr/>
          <p:nvPr/>
        </p:nvSpPr>
        <p:spPr>
          <a:xfrm>
            <a:off x="7420075" y="743475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47" grpId="7"/>
      <p:bldP build="whole" bldLvl="1" animBg="1" rev="0" advAuto="0" spid="146" grpId="8"/>
      <p:bldP build="whole" bldLvl="1" animBg="1" rev="0" advAuto="0" spid="143" grpId="6"/>
      <p:bldP build="whole" bldLvl="1" animBg="1" rev="0" advAuto="0" spid="142" grpId="5"/>
      <p:bldP build="whole" bldLvl="1" animBg="1" rev="0" advAuto="0" spid="148" grpId="1"/>
      <p:bldP build="whole" bldLvl="1" animBg="1" rev="0" advAuto="0" spid="145" grpId="4"/>
      <p:bldP build="whole" bldLvl="1" animBg="1" rev="0" advAuto="0" spid="144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