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9671335" y="3079895"/>
            <a:ext cx="209682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Queue</a:t>
            </a:r>
          </a:p>
        </p:txBody>
      </p:sp>
      <p:sp>
        <p:nvSpPr>
          <p:cNvPr id="120" name="Shape 120"/>
          <p:cNvSpPr/>
          <p:nvPr/>
        </p:nvSpPr>
        <p:spPr>
          <a:xfrm>
            <a:off x="7620303" y="741858"/>
            <a:ext cx="305044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4285362" y="6678778"/>
            <a:ext cx="3123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LinkedList</a:t>
            </a:r>
          </a:p>
        </p:txBody>
      </p:sp>
      <p:sp>
        <p:nvSpPr>
          <p:cNvPr id="122" name="Shape 122"/>
          <p:cNvSpPr/>
          <p:nvPr/>
        </p:nvSpPr>
        <p:spPr>
          <a:xfrm>
            <a:off x="8697293" y="6678778"/>
            <a:ext cx="41143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PriorityQueue</a:t>
            </a:r>
          </a:p>
        </p:txBody>
      </p:sp>
      <p:sp>
        <p:nvSpPr>
          <p:cNvPr id="123" name="Shape 123"/>
          <p:cNvSpPr/>
          <p:nvPr/>
        </p:nvSpPr>
        <p:spPr>
          <a:xfrm>
            <a:off x="15804810" y="6678778"/>
            <a:ext cx="466577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BlockingQueue</a:t>
            </a:r>
          </a:p>
        </p:txBody>
      </p:sp>
      <p:sp>
        <p:nvSpPr>
          <p:cNvPr id="124" name="Shape 124"/>
          <p:cNvSpPr/>
          <p:nvPr/>
        </p:nvSpPr>
        <p:spPr>
          <a:xfrm flipH="1" flipV="1">
            <a:off x="9561667" y="1628042"/>
            <a:ext cx="487913" cy="15878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H="1" flipV="1">
            <a:off x="10695513" y="4081204"/>
            <a:ext cx="138490" cy="24825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5937175" y="4071381"/>
            <a:ext cx="3731712" cy="24923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 flipH="1" flipV="1">
            <a:off x="11819234" y="4070614"/>
            <a:ext cx="5320249" cy="249307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2791094" y="9225725"/>
            <a:ext cx="47754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In First Out</a:t>
            </a:r>
          </a:p>
        </p:txBody>
      </p:sp>
      <p:sp>
        <p:nvSpPr>
          <p:cNvPr id="129" name="Shape 129"/>
          <p:cNvSpPr/>
          <p:nvPr/>
        </p:nvSpPr>
        <p:spPr>
          <a:xfrm>
            <a:off x="11164517" y="9225725"/>
            <a:ext cx="41143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PriorityQueue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2"/>
      <p:bldP build="whole" bldLvl="1" animBg="1" rev="0" advAuto="0" spid="120" grpId="1"/>
      <p:bldP build="whole" bldLvl="1" animBg="1" rev="0" advAuto="0" spid="127" grpId="9"/>
      <p:bldP build="whole" bldLvl="1" animBg="1" rev="0" advAuto="0" spid="126" grpId="5"/>
      <p:bldP build="whole" bldLvl="1" animBg="1" rev="0" advAuto="0" spid="125" grpId="7"/>
      <p:bldP build="whole" bldLvl="1" animBg="1" rev="0" advAuto="0" spid="123" grpId="8"/>
      <p:bldP build="whole" bldLvl="1" animBg="1" rev="0" advAuto="0" spid="121" grpId="4"/>
      <p:bldP build="whole" bldLvl="1" animBg="1" rev="0" advAuto="0" spid="122" grpId="6"/>
      <p:bldP build="whole" bldLvl="1" animBg="1" rev="0" advAuto="0" spid="124" grpId="3"/>
      <p:bldP build="whole" bldLvl="1" animBg="1" rev="0" advAuto="0" spid="128" grpId="10"/>
      <p:bldP build="whole" bldLvl="1" animBg="1" rev="0" advAuto="0" spid="129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7558726" y="1817996"/>
            <a:ext cx="1065530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boolean offer(Object o)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12752" y="3958689"/>
            <a:ext cx="6380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peek()</a:t>
            </a:r>
          </a:p>
        </p:txBody>
      </p:sp>
      <p:sp>
        <p:nvSpPr>
          <p:cNvPr id="133" name="Shape 133"/>
          <p:cNvSpPr/>
          <p:nvPr/>
        </p:nvSpPr>
        <p:spPr>
          <a:xfrm>
            <a:off x="7664176" y="6197600"/>
            <a:ext cx="7736333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element()</a:t>
            </a:r>
          </a:p>
        </p:txBody>
      </p:sp>
      <p:sp>
        <p:nvSpPr>
          <p:cNvPr id="134" name="Shape 134"/>
          <p:cNvSpPr/>
          <p:nvPr/>
        </p:nvSpPr>
        <p:spPr>
          <a:xfrm>
            <a:off x="7715335" y="8344230"/>
            <a:ext cx="57591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poll()</a:t>
            </a:r>
          </a:p>
        </p:txBody>
      </p:sp>
      <p:sp>
        <p:nvSpPr>
          <p:cNvPr id="135" name="Shape 135"/>
          <p:cNvSpPr/>
          <p:nvPr/>
        </p:nvSpPr>
        <p:spPr>
          <a:xfrm>
            <a:off x="7786604" y="10577203"/>
            <a:ext cx="74914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Object remove()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3"/>
      <p:bldP build="whole" bldLvl="1" animBg="1" rev="0" advAuto="0" spid="131" grpId="1"/>
      <p:bldP build="whole" bldLvl="1" animBg="1" rev="0" advAuto="0" spid="134" grpId="4"/>
      <p:bldP build="whole" bldLvl="1" animBg="1" rev="0" advAuto="0" spid="132" grpId="2"/>
      <p:bldP build="whole" bldLvl="1" animBg="1" rev="0" advAuto="0" spid="135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