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61023" y="6680200"/>
            <a:ext cx="710374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/>
            </a:lvl1pPr>
          </a:lstStyle>
          <a:p>
            <a:pPr/>
            <a:r>
              <a:t>Boolean</a:t>
            </a:r>
          </a:p>
        </p:txBody>
      </p:sp>
      <p:sp>
        <p:nvSpPr>
          <p:cNvPr id="120" name="Shape 120"/>
          <p:cNvSpPr/>
          <p:nvPr/>
        </p:nvSpPr>
        <p:spPr>
          <a:xfrm>
            <a:off x="13464594" y="3974536"/>
            <a:ext cx="82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0</a:t>
            </a:r>
          </a:p>
        </p:txBody>
      </p:sp>
      <p:sp>
        <p:nvSpPr>
          <p:cNvPr id="121" name="Shape 121"/>
          <p:cNvSpPr/>
          <p:nvPr/>
        </p:nvSpPr>
        <p:spPr>
          <a:xfrm>
            <a:off x="13676325" y="10159848"/>
            <a:ext cx="82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1" grpId="3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