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649782" y="1526981"/>
            <a:ext cx="8604524" cy="1066203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14461594" y="1526981"/>
            <a:ext cx="8604525" cy="1066203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15581032" y="2411531"/>
            <a:ext cx="63656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Insert your ATM Card</a:t>
            </a:r>
          </a:p>
        </p:txBody>
      </p:sp>
      <p:sp>
        <p:nvSpPr>
          <p:cNvPr id="122" name="Shape 122"/>
          <p:cNvSpPr/>
          <p:nvPr/>
        </p:nvSpPr>
        <p:spPr>
          <a:xfrm flipH="1" flipV="1">
            <a:off x="9417802" y="2961755"/>
            <a:ext cx="562260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2708133" y="2411531"/>
            <a:ext cx="648782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InValidCardException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2977246" y="4539515"/>
            <a:ext cx="59495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InValidPinException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15928292" y="4539515"/>
            <a:ext cx="27565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Enter Pin</a:t>
            </a:r>
          </a:p>
        </p:txBody>
      </p:sp>
      <p:sp>
        <p:nvSpPr>
          <p:cNvPr id="126" name="Shape 126"/>
          <p:cNvSpPr/>
          <p:nvPr/>
        </p:nvSpPr>
        <p:spPr>
          <a:xfrm flipH="1" flipV="1">
            <a:off x="9616265" y="4984015"/>
            <a:ext cx="5622605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5991717" y="6413500"/>
            <a:ext cx="411500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Enter Amount</a:t>
            </a:r>
          </a:p>
        </p:txBody>
      </p:sp>
      <p:sp>
        <p:nvSpPr>
          <p:cNvPr id="128" name="Shape 128"/>
          <p:cNvSpPr/>
          <p:nvPr/>
        </p:nvSpPr>
        <p:spPr>
          <a:xfrm flipH="1">
            <a:off x="9830656" y="7006275"/>
            <a:ext cx="562260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595788" y="6413500"/>
            <a:ext cx="814080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InSufficientFundsException</a:t>
            </a:r>
          </a:p>
        </p:txBody>
      </p:sp>
      <p:sp>
        <p:nvSpPr>
          <p:cNvPr id="130" name="Shape 130"/>
          <p:cNvSpPr/>
          <p:nvPr/>
        </p:nvSpPr>
        <p:spPr>
          <a:xfrm>
            <a:off x="1737113" y="8898995"/>
            <a:ext cx="785815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ServerNotFoundException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15954735" y="8287484"/>
            <a:ext cx="418896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Release Fund</a:t>
            </a:r>
          </a:p>
        </p:txBody>
      </p:sp>
      <p:sp>
        <p:nvSpPr>
          <p:cNvPr id="132" name="Shape 132"/>
          <p:cNvSpPr/>
          <p:nvPr/>
        </p:nvSpPr>
        <p:spPr>
          <a:xfrm>
            <a:off x="16193891" y="10161468"/>
            <a:ext cx="41394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Release Card</a:t>
            </a:r>
          </a:p>
        </p:txBody>
      </p:sp>
      <p:sp>
        <p:nvSpPr>
          <p:cNvPr id="133" name="Shape 133"/>
          <p:cNvSpPr/>
          <p:nvPr/>
        </p:nvSpPr>
        <p:spPr>
          <a:xfrm>
            <a:off x="17633100" y="3486540"/>
            <a:ext cx="1" cy="866966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17633100" y="5487525"/>
            <a:ext cx="1" cy="866966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17633100" y="7488510"/>
            <a:ext cx="1" cy="86696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17633100" y="9362494"/>
            <a:ext cx="1" cy="86696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3544343" y="12416453"/>
            <a:ext cx="35028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ATM Server</a:t>
            </a:r>
          </a:p>
        </p:txBody>
      </p:sp>
      <p:sp>
        <p:nvSpPr>
          <p:cNvPr id="138" name="Shape 138"/>
          <p:cNvSpPr/>
          <p:nvPr/>
        </p:nvSpPr>
        <p:spPr>
          <a:xfrm>
            <a:off x="16622161" y="12543453"/>
            <a:ext cx="32829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ATM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8"/>
      <p:bldP build="whole" bldLvl="1" animBg="1" rev="0" advAuto="0" spid="131" grpId="17"/>
      <p:bldP build="whole" bldLvl="1" animBg="1" rev="0" advAuto="0" spid="133" grpId="8"/>
      <p:bldP build="whole" bldLvl="1" animBg="1" rev="0" advAuto="0" spid="120" grpId="1"/>
      <p:bldP build="whole" bldLvl="1" animBg="1" rev="0" advAuto="0" spid="128" grpId="14"/>
      <p:bldP build="whole" bldLvl="1" animBg="1" rev="0" advAuto="0" spid="119" grpId="2"/>
      <p:bldP build="whole" bldLvl="1" animBg="1" rev="0" advAuto="0" spid="138" grpId="3"/>
      <p:bldP build="whole" bldLvl="1" animBg="1" rev="0" advAuto="0" spid="135" grpId="16"/>
      <p:bldP build="whole" bldLvl="1" animBg="1" rev="0" advAuto="0" spid="124" grpId="11"/>
      <p:bldP build="whole" bldLvl="1" animBg="1" rev="0" advAuto="0" spid="122" grpId="6"/>
      <p:bldP build="whole" bldLvl="1" animBg="1" rev="0" advAuto="0" spid="125" grpId="9"/>
      <p:bldP build="whole" bldLvl="1" animBg="1" rev="0" advAuto="0" spid="121" grpId="5"/>
      <p:bldP build="whole" bldLvl="1" animBg="1" rev="0" advAuto="0" spid="137" grpId="4"/>
      <p:bldP build="whole" bldLvl="1" animBg="1" rev="0" advAuto="0" spid="130" grpId="20"/>
      <p:bldP build="whole" bldLvl="1" animBg="1" rev="0" advAuto="0" spid="126" grpId="10"/>
      <p:bldP build="whole" bldLvl="1" animBg="1" rev="0" advAuto="0" spid="129" grpId="15"/>
      <p:bldP build="whole" bldLvl="1" animBg="1" rev="0" advAuto="0" spid="123" grpId="7"/>
      <p:bldP build="whole" bldLvl="1" animBg="1" rev="0" advAuto="0" spid="132" grpId="19"/>
      <p:bldP build="whole" bldLvl="1" animBg="1" rev="0" advAuto="0" spid="134" grpId="12"/>
      <p:bldP build="whole" bldLvl="1" animBg="1" rev="0" advAuto="0" spid="127" grpId="1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