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10805" y="732600"/>
            <a:ext cx="54491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do-while loop</a:t>
            </a:r>
          </a:p>
        </p:txBody>
      </p:sp>
      <p:sp>
        <p:nvSpPr>
          <p:cNvPr id="120" name="Shape 120"/>
          <p:cNvSpPr/>
          <p:nvPr/>
        </p:nvSpPr>
        <p:spPr>
          <a:xfrm>
            <a:off x="3324759" y="3440352"/>
            <a:ext cx="11517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do</a:t>
            </a:r>
          </a:p>
        </p:txBody>
      </p:sp>
      <p:sp>
        <p:nvSpPr>
          <p:cNvPr id="121" name="Shape 121"/>
          <p:cNvSpPr/>
          <p:nvPr/>
        </p:nvSpPr>
        <p:spPr>
          <a:xfrm>
            <a:off x="3695472" y="5222929"/>
            <a:ext cx="410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{</a:t>
            </a:r>
          </a:p>
        </p:txBody>
      </p:sp>
      <p:sp>
        <p:nvSpPr>
          <p:cNvPr id="122" name="Shape 122"/>
          <p:cNvSpPr/>
          <p:nvPr/>
        </p:nvSpPr>
        <p:spPr>
          <a:xfrm>
            <a:off x="3695472" y="8934163"/>
            <a:ext cx="410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}</a:t>
            </a:r>
          </a:p>
        </p:txBody>
      </p:sp>
      <p:sp>
        <p:nvSpPr>
          <p:cNvPr id="123" name="Shape 123"/>
          <p:cNvSpPr/>
          <p:nvPr/>
        </p:nvSpPr>
        <p:spPr>
          <a:xfrm>
            <a:off x="3712938" y="10412741"/>
            <a:ext cx="66351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while(condition);</a:t>
            </a:r>
          </a:p>
        </p:txBody>
      </p:sp>
      <p:sp>
        <p:nvSpPr>
          <p:cNvPr id="124" name="Shape 124"/>
          <p:cNvSpPr/>
          <p:nvPr/>
        </p:nvSpPr>
        <p:spPr>
          <a:xfrm>
            <a:off x="4250645" y="6926546"/>
            <a:ext cx="36711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Code…..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6"/>
      <p:bldP build="whole" bldLvl="1" animBg="1" rev="0" advAuto="0" spid="120" grpId="2"/>
      <p:bldP build="whole" bldLvl="1" animBg="1" rev="0" advAuto="0" spid="121" grpId="3"/>
      <p:bldP build="whole" bldLvl="1" animBg="1" rev="0" advAuto="0" spid="124" grpId="4"/>
      <p:bldP build="whole" bldLvl="1" animBg="1" rev="0" advAuto="0" spid="119" grpId="1"/>
      <p:bldP build="whole" bldLvl="1" animBg="1" rev="0" advAuto="0" spid="122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