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757976" y="1409849"/>
            <a:ext cx="71488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Flow Control</a:t>
            </a:r>
          </a:p>
        </p:txBody>
      </p:sp>
      <p:sp>
        <p:nvSpPr>
          <p:cNvPr id="120" name="Shape 120"/>
          <p:cNvSpPr/>
          <p:nvPr/>
        </p:nvSpPr>
        <p:spPr>
          <a:xfrm>
            <a:off x="605073" y="4178300"/>
            <a:ext cx="63174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Selection Statements</a:t>
            </a:r>
          </a:p>
        </p:txBody>
      </p:sp>
      <p:sp>
        <p:nvSpPr>
          <p:cNvPr id="121" name="Shape 121"/>
          <p:cNvSpPr/>
          <p:nvPr/>
        </p:nvSpPr>
        <p:spPr>
          <a:xfrm>
            <a:off x="8864997" y="4178300"/>
            <a:ext cx="595025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Iterative Statements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17350081" y="4178300"/>
            <a:ext cx="59628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Transfer Statements</a:t>
            </a:r>
          </a:p>
        </p:txBody>
      </p:sp>
      <p:sp>
        <p:nvSpPr>
          <p:cNvPr id="123" name="Shape 123"/>
          <p:cNvSpPr/>
          <p:nvPr/>
        </p:nvSpPr>
        <p:spPr>
          <a:xfrm>
            <a:off x="2825998" y="6093101"/>
            <a:ext cx="18755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if-else</a:t>
            </a:r>
          </a:p>
        </p:txBody>
      </p:sp>
      <p:sp>
        <p:nvSpPr>
          <p:cNvPr id="124" name="Shape 124"/>
          <p:cNvSpPr/>
          <p:nvPr/>
        </p:nvSpPr>
        <p:spPr>
          <a:xfrm>
            <a:off x="2770855" y="7429500"/>
            <a:ext cx="19858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</a:t>
            </a:r>
          </a:p>
        </p:txBody>
      </p:sp>
      <p:sp>
        <p:nvSpPr>
          <p:cNvPr id="125" name="Shape 125"/>
          <p:cNvSpPr/>
          <p:nvPr/>
        </p:nvSpPr>
        <p:spPr>
          <a:xfrm>
            <a:off x="9434527" y="6093101"/>
            <a:ext cx="16186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</a:t>
            </a:r>
          </a:p>
        </p:txBody>
      </p:sp>
      <p:sp>
        <p:nvSpPr>
          <p:cNvPr id="126" name="Shape 126"/>
          <p:cNvSpPr/>
          <p:nvPr/>
        </p:nvSpPr>
        <p:spPr>
          <a:xfrm>
            <a:off x="9450028" y="7429500"/>
            <a:ext cx="26092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do-while</a:t>
            </a:r>
          </a:p>
        </p:txBody>
      </p:sp>
      <p:sp>
        <p:nvSpPr>
          <p:cNvPr id="127" name="Shape 127"/>
          <p:cNvSpPr/>
          <p:nvPr/>
        </p:nvSpPr>
        <p:spPr>
          <a:xfrm>
            <a:off x="9514054" y="8765898"/>
            <a:ext cx="8849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486019" y="10329524"/>
            <a:ext cx="25373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for-each</a:t>
            </a:r>
          </a:p>
        </p:txBody>
      </p:sp>
      <p:sp>
        <p:nvSpPr>
          <p:cNvPr id="129" name="Shape 129"/>
          <p:cNvSpPr/>
          <p:nvPr/>
        </p:nvSpPr>
        <p:spPr>
          <a:xfrm>
            <a:off x="17903884" y="5896398"/>
            <a:ext cx="17903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break</a:t>
            </a:r>
          </a:p>
        </p:txBody>
      </p:sp>
      <p:sp>
        <p:nvSpPr>
          <p:cNvPr id="130" name="Shape 130"/>
          <p:cNvSpPr/>
          <p:nvPr/>
        </p:nvSpPr>
        <p:spPr>
          <a:xfrm>
            <a:off x="17954159" y="7429500"/>
            <a:ext cx="26475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continue</a:t>
            </a:r>
          </a:p>
        </p:txBody>
      </p:sp>
      <p:sp>
        <p:nvSpPr>
          <p:cNvPr id="131" name="Shape 131"/>
          <p:cNvSpPr/>
          <p:nvPr/>
        </p:nvSpPr>
        <p:spPr>
          <a:xfrm>
            <a:off x="17879449" y="8765898"/>
            <a:ext cx="18392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return</a:t>
            </a:r>
          </a:p>
        </p:txBody>
      </p:sp>
      <p:sp>
        <p:nvSpPr>
          <p:cNvPr id="132" name="Shape 132"/>
          <p:cNvSpPr/>
          <p:nvPr/>
        </p:nvSpPr>
        <p:spPr>
          <a:xfrm>
            <a:off x="18011472" y="10329524"/>
            <a:ext cx="46400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try-catch-finally</a:t>
            </a:r>
          </a:p>
        </p:txBody>
      </p:sp>
      <p:sp>
        <p:nvSpPr>
          <p:cNvPr id="133" name="Shape 133"/>
          <p:cNvSpPr/>
          <p:nvPr/>
        </p:nvSpPr>
        <p:spPr>
          <a:xfrm>
            <a:off x="18028403" y="11893150"/>
            <a:ext cx="19244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assert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8"/>
      <p:bldP build="whole" bldLvl="1" animBg="1" rev="0" advAuto="0" spid="132" grpId="14"/>
      <p:bldP build="whole" bldLvl="1" animBg="1" rev="0" advAuto="0" spid="122" grpId="4"/>
      <p:bldP build="whole" bldLvl="1" animBg="1" rev="0" advAuto="0" spid="130" grpId="12"/>
      <p:bldP build="whole" bldLvl="1" animBg="1" rev="0" advAuto="0" spid="133" grpId="15"/>
      <p:bldP build="whole" bldLvl="1" animBg="1" rev="0" advAuto="0" spid="119" grpId="1"/>
      <p:bldP build="whole" bldLvl="1" animBg="1" rev="0" advAuto="0" spid="123" grpId="5"/>
      <p:bldP build="whole" bldLvl="1" animBg="1" rev="0" advAuto="0" spid="124" grpId="6"/>
      <p:bldP build="whole" bldLvl="1" animBg="1" rev="0" advAuto="0" spid="125" grpId="7"/>
      <p:bldP build="whole" bldLvl="1" animBg="1" rev="0" advAuto="0" spid="129" grpId="11"/>
      <p:bldP build="whole" bldLvl="1" animBg="1" rev="0" advAuto="0" spid="121" grpId="3"/>
      <p:bldP build="whole" bldLvl="1" animBg="1" rev="0" advAuto="0" spid="127" grpId="9"/>
      <p:bldP build="whole" bldLvl="1" animBg="1" rev="0" advAuto="0" spid="120" grpId="2"/>
      <p:bldP build="whole" bldLvl="1" animBg="1" rev="0" advAuto="0" spid="128" grpId="10"/>
      <p:bldP build="whole" bldLvl="1" animBg="1" rev="0" advAuto="0" spid="131" grpId="1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