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2933700" y="891704"/>
            <a:ext cx="18542000" cy="8318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2496800" y="1068296"/>
            <a:ext cx="10223500" cy="11595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2598400" y="3641951"/>
            <a:ext cx="10007600" cy="8851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2496800" y="7162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2496800" y="1066800"/>
            <a:ext cx="10185400" cy="548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1701800" y="1071716"/>
            <a:ext cx="10185400" cy="115824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67525" y="955032"/>
            <a:ext cx="246268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IF-ELSE</a:t>
            </a:r>
          </a:p>
        </p:txBody>
      </p:sp>
      <p:sp>
        <p:nvSpPr>
          <p:cNvPr id="120" name="Shape 120"/>
          <p:cNvSpPr/>
          <p:nvPr/>
        </p:nvSpPr>
        <p:spPr>
          <a:xfrm>
            <a:off x="5670448" y="3616399"/>
            <a:ext cx="79189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if(conditional expression) {</a:t>
            </a:r>
          </a:p>
        </p:txBody>
      </p:sp>
      <p:sp>
        <p:nvSpPr>
          <p:cNvPr id="121" name="Shape 121"/>
          <p:cNvSpPr/>
          <p:nvPr/>
        </p:nvSpPr>
        <p:spPr>
          <a:xfrm>
            <a:off x="5730166" y="6867598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2" name="Shape 122"/>
          <p:cNvSpPr/>
          <p:nvPr/>
        </p:nvSpPr>
        <p:spPr>
          <a:xfrm>
            <a:off x="8011395" y="5369969"/>
            <a:ext cx="6354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to be executed</a:t>
            </a:r>
          </a:p>
        </p:txBody>
      </p:sp>
      <p:sp>
        <p:nvSpPr>
          <p:cNvPr id="123" name="Shape 123"/>
          <p:cNvSpPr/>
          <p:nvPr/>
        </p:nvSpPr>
        <p:spPr>
          <a:xfrm>
            <a:off x="6430943" y="6867598"/>
            <a:ext cx="17289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else {</a:t>
            </a:r>
          </a:p>
        </p:txBody>
      </p:sp>
      <p:sp>
        <p:nvSpPr>
          <p:cNvPr id="124" name="Shape 124"/>
          <p:cNvSpPr/>
          <p:nvPr/>
        </p:nvSpPr>
        <p:spPr>
          <a:xfrm>
            <a:off x="5937438" y="10325869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25" name="Shape 125"/>
          <p:cNvSpPr/>
          <p:nvPr/>
        </p:nvSpPr>
        <p:spPr>
          <a:xfrm>
            <a:off x="8011395" y="8788104"/>
            <a:ext cx="6354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to be executed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" grpId="1"/>
      <p:bldP build="whole" bldLvl="1" animBg="1" rev="0" advAuto="0" spid="120" grpId="2"/>
      <p:bldP build="whole" bldLvl="1" animBg="1" rev="0" advAuto="0" spid="124" grpId="7"/>
      <p:bldP build="whole" bldLvl="1" animBg="1" rev="0" advAuto="0" spid="121" grpId="4"/>
      <p:bldP build="whole" bldLvl="1" animBg="1" rev="0" advAuto="0" spid="123" grpId="5"/>
      <p:bldP build="whole" bldLvl="1" animBg="1" rev="0" advAuto="0" spid="125" grpId="6"/>
      <p:bldP build="whole" bldLvl="1" animBg="1" rev="0" advAuto="0" spid="122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733939" y="834624"/>
            <a:ext cx="477474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Nested IF-ELSE</a:t>
            </a:r>
          </a:p>
        </p:txBody>
      </p:sp>
      <p:sp>
        <p:nvSpPr>
          <p:cNvPr id="128" name="Shape 128"/>
          <p:cNvSpPr/>
          <p:nvPr/>
        </p:nvSpPr>
        <p:spPr>
          <a:xfrm>
            <a:off x="4707189" y="2974226"/>
            <a:ext cx="791890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if(conditional expression) {</a:t>
            </a:r>
          </a:p>
        </p:txBody>
      </p:sp>
      <p:sp>
        <p:nvSpPr>
          <p:cNvPr id="129" name="Shape 129"/>
          <p:cNvSpPr/>
          <p:nvPr/>
        </p:nvSpPr>
        <p:spPr>
          <a:xfrm>
            <a:off x="4766907" y="6225426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30" name="Shape 130"/>
          <p:cNvSpPr/>
          <p:nvPr/>
        </p:nvSpPr>
        <p:spPr>
          <a:xfrm>
            <a:off x="7048136" y="4727796"/>
            <a:ext cx="6354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to be executed</a:t>
            </a:r>
          </a:p>
        </p:txBody>
      </p:sp>
      <p:sp>
        <p:nvSpPr>
          <p:cNvPr id="131" name="Shape 131"/>
          <p:cNvSpPr/>
          <p:nvPr/>
        </p:nvSpPr>
        <p:spPr>
          <a:xfrm>
            <a:off x="5339219" y="6225426"/>
            <a:ext cx="913008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else if(conditional expression){</a:t>
            </a:r>
          </a:p>
        </p:txBody>
      </p:sp>
      <p:sp>
        <p:nvSpPr>
          <p:cNvPr id="132" name="Shape 132"/>
          <p:cNvSpPr/>
          <p:nvPr/>
        </p:nvSpPr>
        <p:spPr>
          <a:xfrm>
            <a:off x="4974179" y="8961253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33" name="Shape 133"/>
          <p:cNvSpPr/>
          <p:nvPr/>
        </p:nvSpPr>
        <p:spPr>
          <a:xfrm>
            <a:off x="7048136" y="7945253"/>
            <a:ext cx="6354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to be executed</a:t>
            </a:r>
          </a:p>
        </p:txBody>
      </p:sp>
      <p:sp>
        <p:nvSpPr>
          <p:cNvPr id="134" name="Shape 134"/>
          <p:cNvSpPr/>
          <p:nvPr/>
        </p:nvSpPr>
        <p:spPr>
          <a:xfrm>
            <a:off x="5387413" y="8994795"/>
            <a:ext cx="1728979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else {</a:t>
            </a:r>
          </a:p>
        </p:txBody>
      </p:sp>
      <p:sp>
        <p:nvSpPr>
          <p:cNvPr id="135" name="Shape 135"/>
          <p:cNvSpPr/>
          <p:nvPr/>
        </p:nvSpPr>
        <p:spPr>
          <a:xfrm>
            <a:off x="4974179" y="11416128"/>
            <a:ext cx="33421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}</a:t>
            </a:r>
          </a:p>
        </p:txBody>
      </p:sp>
      <p:sp>
        <p:nvSpPr>
          <p:cNvPr id="136" name="Shape 136"/>
          <p:cNvSpPr/>
          <p:nvPr/>
        </p:nvSpPr>
        <p:spPr>
          <a:xfrm>
            <a:off x="7048136" y="10594215"/>
            <a:ext cx="6354421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Code to be executed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6" grpId="9"/>
      <p:bldP build="whole" bldLvl="1" animBg="1" rev="0" advAuto="0" spid="128" grpId="2"/>
      <p:bldP build="whole" bldLvl="1" animBg="1" rev="0" advAuto="0" spid="127" grpId="1"/>
      <p:bldP build="whole" bldLvl="1" animBg="1" rev="0" advAuto="0" spid="135" grpId="10"/>
      <p:bldP build="whole" bldLvl="1" animBg="1" rev="0" advAuto="0" spid="130" grpId="3"/>
      <p:bldP build="whole" bldLvl="1" animBg="1" rev="0" advAuto="0" spid="131" grpId="4"/>
      <p:bldP build="whole" bldLvl="1" animBg="1" rev="0" advAuto="0" spid="134" grpId="8"/>
      <p:bldP build="whole" bldLvl="1" animBg="1" rev="0" advAuto="0" spid="129" grpId="5"/>
      <p:bldP build="whole" bldLvl="1" animBg="1" rev="0" advAuto="0" spid="133" grpId="6"/>
      <p:bldP build="whole" bldLvl="1" animBg="1" rev="0" advAuto="0" spid="132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