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712125" y="414261"/>
            <a:ext cx="20591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Switch</a:t>
            </a:r>
          </a:p>
        </p:txBody>
      </p:sp>
      <p:sp>
        <p:nvSpPr>
          <p:cNvPr id="120" name="Shape 120"/>
          <p:cNvSpPr/>
          <p:nvPr/>
        </p:nvSpPr>
        <p:spPr>
          <a:xfrm>
            <a:off x="5948136" y="2056276"/>
            <a:ext cx="1892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switch(x)</a:t>
            </a:r>
          </a:p>
        </p:txBody>
      </p:sp>
      <p:sp>
        <p:nvSpPr>
          <p:cNvPr id="121" name="Shape 121"/>
          <p:cNvSpPr/>
          <p:nvPr/>
        </p:nvSpPr>
        <p:spPr>
          <a:xfrm>
            <a:off x="6122078" y="3156770"/>
            <a:ext cx="26232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{</a:t>
            </a:r>
          </a:p>
        </p:txBody>
      </p:sp>
      <p:sp>
        <p:nvSpPr>
          <p:cNvPr id="122" name="Shape 122"/>
          <p:cNvSpPr/>
          <p:nvPr/>
        </p:nvSpPr>
        <p:spPr>
          <a:xfrm>
            <a:off x="6122078" y="12075280"/>
            <a:ext cx="26232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}</a:t>
            </a:r>
          </a:p>
        </p:txBody>
      </p:sp>
      <p:sp>
        <p:nvSpPr>
          <p:cNvPr id="123" name="Shape 123"/>
          <p:cNvSpPr/>
          <p:nvPr/>
        </p:nvSpPr>
        <p:spPr>
          <a:xfrm>
            <a:off x="6866669" y="3692590"/>
            <a:ext cx="157226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case 1:</a:t>
            </a:r>
          </a:p>
        </p:txBody>
      </p:sp>
      <p:sp>
        <p:nvSpPr>
          <p:cNvPr id="124" name="Shape 124"/>
          <p:cNvSpPr/>
          <p:nvPr/>
        </p:nvSpPr>
        <p:spPr>
          <a:xfrm>
            <a:off x="8083362" y="4597141"/>
            <a:ext cx="174517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Action1;</a:t>
            </a:r>
          </a:p>
        </p:txBody>
      </p:sp>
      <p:sp>
        <p:nvSpPr>
          <p:cNvPr id="125" name="Shape 125"/>
          <p:cNvSpPr/>
          <p:nvPr/>
        </p:nvSpPr>
        <p:spPr>
          <a:xfrm>
            <a:off x="8130936" y="5353093"/>
            <a:ext cx="136601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break;</a:t>
            </a:r>
          </a:p>
        </p:txBody>
      </p:sp>
      <p:sp>
        <p:nvSpPr>
          <p:cNvPr id="126" name="Shape 126"/>
          <p:cNvSpPr/>
          <p:nvPr/>
        </p:nvSpPr>
        <p:spPr>
          <a:xfrm>
            <a:off x="6841963" y="6074487"/>
            <a:ext cx="157226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case 2:</a:t>
            </a:r>
          </a:p>
        </p:txBody>
      </p:sp>
      <p:sp>
        <p:nvSpPr>
          <p:cNvPr id="127" name="Shape 127"/>
          <p:cNvSpPr/>
          <p:nvPr/>
        </p:nvSpPr>
        <p:spPr>
          <a:xfrm>
            <a:off x="8118466" y="6904739"/>
            <a:ext cx="174517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Action2;</a:t>
            </a:r>
          </a:p>
        </p:txBody>
      </p:sp>
      <p:sp>
        <p:nvSpPr>
          <p:cNvPr id="128" name="Shape 128"/>
          <p:cNvSpPr/>
          <p:nvPr/>
        </p:nvSpPr>
        <p:spPr>
          <a:xfrm>
            <a:off x="8308045" y="7551834"/>
            <a:ext cx="136601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break;</a:t>
            </a:r>
          </a:p>
        </p:txBody>
      </p:sp>
      <p:sp>
        <p:nvSpPr>
          <p:cNvPr id="129" name="Shape 129"/>
          <p:cNvSpPr/>
          <p:nvPr/>
        </p:nvSpPr>
        <p:spPr>
          <a:xfrm>
            <a:off x="6866669" y="8456385"/>
            <a:ext cx="157226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case 3:</a:t>
            </a:r>
          </a:p>
        </p:txBody>
      </p:sp>
      <p:sp>
        <p:nvSpPr>
          <p:cNvPr id="130" name="Shape 130"/>
          <p:cNvSpPr/>
          <p:nvPr/>
        </p:nvSpPr>
        <p:spPr>
          <a:xfrm>
            <a:off x="7941357" y="9321195"/>
            <a:ext cx="174517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Action2;</a:t>
            </a:r>
          </a:p>
        </p:txBody>
      </p:sp>
      <p:sp>
        <p:nvSpPr>
          <p:cNvPr id="131" name="Shape 131"/>
          <p:cNvSpPr/>
          <p:nvPr/>
        </p:nvSpPr>
        <p:spPr>
          <a:xfrm>
            <a:off x="8130936" y="9985568"/>
            <a:ext cx="136601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break;</a:t>
            </a:r>
          </a:p>
        </p:txBody>
      </p:sp>
      <p:sp>
        <p:nvSpPr>
          <p:cNvPr id="132" name="Shape 132"/>
          <p:cNvSpPr/>
          <p:nvPr/>
        </p:nvSpPr>
        <p:spPr>
          <a:xfrm>
            <a:off x="6829739" y="10649942"/>
            <a:ext cx="159670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default:</a:t>
            </a:r>
          </a:p>
        </p:txBody>
      </p:sp>
      <p:sp>
        <p:nvSpPr>
          <p:cNvPr id="133" name="Shape 133"/>
          <p:cNvSpPr/>
          <p:nvPr/>
        </p:nvSpPr>
        <p:spPr>
          <a:xfrm>
            <a:off x="7146579" y="11545854"/>
            <a:ext cx="293109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default action;</a:t>
            </a:r>
          </a:p>
        </p:txBody>
      </p:sp>
      <p:sp>
        <p:nvSpPr>
          <p:cNvPr id="134" name="Shape 134"/>
          <p:cNvSpPr/>
          <p:nvPr/>
        </p:nvSpPr>
        <p:spPr>
          <a:xfrm>
            <a:off x="15086624" y="3952983"/>
            <a:ext cx="13987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byte</a:t>
            </a:r>
          </a:p>
        </p:txBody>
      </p:sp>
      <p:sp>
        <p:nvSpPr>
          <p:cNvPr id="135" name="Shape 135"/>
          <p:cNvSpPr/>
          <p:nvPr/>
        </p:nvSpPr>
        <p:spPr>
          <a:xfrm>
            <a:off x="15182409" y="5158187"/>
            <a:ext cx="159425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short</a:t>
            </a:r>
          </a:p>
        </p:txBody>
      </p:sp>
      <p:sp>
        <p:nvSpPr>
          <p:cNvPr id="136" name="Shape 136"/>
          <p:cNvSpPr/>
          <p:nvPr/>
        </p:nvSpPr>
        <p:spPr>
          <a:xfrm>
            <a:off x="15261657" y="6706377"/>
            <a:ext cx="143576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char</a:t>
            </a:r>
          </a:p>
        </p:txBody>
      </p:sp>
      <p:sp>
        <p:nvSpPr>
          <p:cNvPr id="137" name="Shape 137"/>
          <p:cNvSpPr/>
          <p:nvPr/>
        </p:nvSpPr>
        <p:spPr>
          <a:xfrm>
            <a:off x="15380171" y="8254568"/>
            <a:ext cx="81168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int</a:t>
            </a:r>
          </a:p>
        </p:txBody>
      </p:sp>
      <p:sp>
        <p:nvSpPr>
          <p:cNvPr id="138" name="Shape 138"/>
          <p:cNvSpPr/>
          <p:nvPr/>
        </p:nvSpPr>
        <p:spPr>
          <a:xfrm>
            <a:off x="15400666" y="9792477"/>
            <a:ext cx="176596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enum</a:t>
            </a:r>
          </a:p>
        </p:txBody>
      </p:sp>
      <p:sp>
        <p:nvSpPr>
          <p:cNvPr id="139" name="Shape 139"/>
          <p:cNvSpPr/>
          <p:nvPr/>
        </p:nvSpPr>
        <p:spPr>
          <a:xfrm>
            <a:off x="15364344" y="11330387"/>
            <a:ext cx="183860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10"/>
      <p:bldP build="whole" bldLvl="1" animBg="1" rev="0" advAuto="0" spid="127" grpId="8"/>
      <p:bldP build="whole" bldLvl="1" animBg="1" rev="0" advAuto="0" spid="133" grpId="14"/>
      <p:bldP build="whole" bldLvl="1" animBg="1" rev="0" advAuto="0" spid="122" grpId="15"/>
      <p:bldP build="whole" bldLvl="1" animBg="1" rev="0" advAuto="0" spid="139" grpId="21"/>
      <p:bldP build="whole" bldLvl="1" animBg="1" rev="0" advAuto="0" spid="125" grpId="6"/>
      <p:bldP build="whole" bldLvl="1" animBg="1" rev="0" advAuto="0" spid="136" grpId="18"/>
      <p:bldP build="whole" bldLvl="1" animBg="1" rev="0" advAuto="0" spid="123" grpId="4"/>
      <p:bldP build="whole" bldLvl="1" animBg="1" rev="0" advAuto="0" spid="131" grpId="12"/>
      <p:bldP build="whole" bldLvl="1" animBg="1" rev="0" advAuto="0" spid="128" grpId="9"/>
      <p:bldP build="whole" bldLvl="1" animBg="1" rev="0" advAuto="0" spid="137" grpId="19"/>
      <p:bldP build="whole" bldLvl="1" animBg="1" rev="0" advAuto="0" spid="138" grpId="20"/>
      <p:bldP build="whole" bldLvl="1" animBg="1" rev="0" advAuto="0" spid="120" grpId="2"/>
      <p:bldP build="whole" bldLvl="1" animBg="1" rev="0" advAuto="0" spid="130" grpId="11"/>
      <p:bldP build="whole" bldLvl="1" animBg="1" rev="0" advAuto="0" spid="135" grpId="17"/>
      <p:bldP build="whole" bldLvl="1" animBg="1" rev="0" advAuto="0" spid="121" grpId="3"/>
      <p:bldP build="whole" bldLvl="1" animBg="1" rev="0" advAuto="0" spid="124" grpId="5"/>
      <p:bldP build="whole" bldLvl="1" animBg="1" rev="0" advAuto="0" spid="134" grpId="16"/>
      <p:bldP build="whole" bldLvl="1" animBg="1" rev="0" advAuto="0" spid="126" grpId="7"/>
      <p:bldP build="whole" bldLvl="1" animBg="1" rev="0" advAuto="0" spid="132" grpId="13"/>
      <p:bldP build="whole" bldLvl="1" animBg="1" rev="0" advAuto="0" spid="119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