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946026" y="939540"/>
            <a:ext cx="341762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While Loop</a:t>
            </a:r>
          </a:p>
        </p:txBody>
      </p:sp>
      <p:sp>
        <p:nvSpPr>
          <p:cNvPr id="120" name="Shape 120"/>
          <p:cNvSpPr/>
          <p:nvPr/>
        </p:nvSpPr>
        <p:spPr>
          <a:xfrm>
            <a:off x="13051164" y="3477576"/>
            <a:ext cx="448020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while(rs.next())</a:t>
            </a:r>
          </a:p>
        </p:txBody>
      </p:sp>
      <p:sp>
        <p:nvSpPr>
          <p:cNvPr id="121" name="Shape 121"/>
          <p:cNvSpPr/>
          <p:nvPr/>
        </p:nvSpPr>
        <p:spPr>
          <a:xfrm>
            <a:off x="13621631" y="4667495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</a:t>
            </a:r>
          </a:p>
        </p:txBody>
      </p:sp>
      <p:sp>
        <p:nvSpPr>
          <p:cNvPr id="122" name="Shape 122"/>
          <p:cNvSpPr/>
          <p:nvPr/>
        </p:nvSpPr>
        <p:spPr>
          <a:xfrm>
            <a:off x="14956408" y="6072726"/>
            <a:ext cx="2995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{</a:t>
            </a:r>
          </a:p>
        </p:txBody>
      </p:sp>
      <p:sp>
        <p:nvSpPr>
          <p:cNvPr id="123" name="Shape 123"/>
          <p:cNvSpPr/>
          <p:nvPr/>
        </p:nvSpPr>
        <p:spPr>
          <a:xfrm>
            <a:off x="13621631" y="7610198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}</a:t>
            </a:r>
          </a:p>
        </p:txBody>
      </p:sp>
      <p:sp>
        <p:nvSpPr>
          <p:cNvPr id="124" name="Shape 124"/>
          <p:cNvSpPr/>
          <p:nvPr/>
        </p:nvSpPr>
        <p:spPr>
          <a:xfrm>
            <a:off x="14228629" y="6072726"/>
            <a:ext cx="580364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Body of the loop….</a:t>
            </a:r>
          </a:p>
        </p:txBody>
      </p:sp>
      <p:sp>
        <p:nvSpPr>
          <p:cNvPr id="125" name="Shape 125"/>
          <p:cNvSpPr/>
          <p:nvPr/>
        </p:nvSpPr>
        <p:spPr>
          <a:xfrm>
            <a:off x="3316868" y="3477576"/>
            <a:ext cx="477474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while(condition)</a:t>
            </a:r>
          </a:p>
        </p:txBody>
      </p:sp>
      <p:sp>
        <p:nvSpPr>
          <p:cNvPr id="126" name="Shape 126"/>
          <p:cNvSpPr/>
          <p:nvPr/>
        </p:nvSpPr>
        <p:spPr>
          <a:xfrm>
            <a:off x="3790006" y="4619783"/>
            <a:ext cx="33421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</a:t>
            </a:r>
          </a:p>
        </p:txBody>
      </p:sp>
      <p:sp>
        <p:nvSpPr>
          <p:cNvPr id="127" name="Shape 127"/>
          <p:cNvSpPr/>
          <p:nvPr/>
        </p:nvSpPr>
        <p:spPr>
          <a:xfrm>
            <a:off x="5124783" y="6025013"/>
            <a:ext cx="2995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{</a:t>
            </a:r>
          </a:p>
        </p:txBody>
      </p:sp>
      <p:sp>
        <p:nvSpPr>
          <p:cNvPr id="128" name="Shape 128"/>
          <p:cNvSpPr/>
          <p:nvPr/>
        </p:nvSpPr>
        <p:spPr>
          <a:xfrm>
            <a:off x="3790006" y="7562485"/>
            <a:ext cx="33421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}</a:t>
            </a:r>
          </a:p>
        </p:txBody>
      </p:sp>
      <p:sp>
        <p:nvSpPr>
          <p:cNvPr id="129" name="Shape 129"/>
          <p:cNvSpPr/>
          <p:nvPr/>
        </p:nvSpPr>
        <p:spPr>
          <a:xfrm>
            <a:off x="4397004" y="6025013"/>
            <a:ext cx="580364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Body of the loop….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6"/>
      <p:bldP build="whole" bldLvl="1" animBg="1" rev="0" advAuto="0" spid="123" grpId="9"/>
      <p:bldP build="whole" bldLvl="1" animBg="1" rev="0" advAuto="0" spid="125" grpId="2"/>
      <p:bldP build="whole" bldLvl="1" animBg="1" rev="0" advAuto="0" spid="119" grpId="1"/>
      <p:bldP build="whole" bldLvl="1" animBg="1" rev="0" advAuto="0" spid="126" grpId="3"/>
      <p:bldP build="whole" bldLvl="1" animBg="1" rev="0" advAuto="0" spid="121" grpId="7"/>
      <p:bldP build="whole" bldLvl="1" animBg="1" rev="0" advAuto="0" spid="124" grpId="8"/>
      <p:bldP build="whole" bldLvl="1" animBg="1" rev="0" advAuto="0" spid="122" grpId="11"/>
      <p:bldP build="whole" bldLvl="1" animBg="1" rev="0" advAuto="0" spid="128" grpId="5"/>
      <p:bldP build="whole" bldLvl="1" animBg="1" rev="0" advAuto="0" spid="127" grpId="10"/>
      <p:bldP build="whole" bldLvl="1" animBg="1" rev="0" advAuto="0" spid="129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