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71577" y="536726"/>
            <a:ext cx="762355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Generic Classes</a:t>
            </a:r>
          </a:p>
        </p:txBody>
      </p:sp>
      <p:sp>
        <p:nvSpPr>
          <p:cNvPr id="120" name="Shape 120"/>
          <p:cNvSpPr/>
          <p:nvPr/>
        </p:nvSpPr>
        <p:spPr>
          <a:xfrm>
            <a:off x="6931069" y="3389848"/>
            <a:ext cx="677621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class ArrayList</a:t>
            </a:r>
          </a:p>
        </p:txBody>
      </p:sp>
      <p:sp>
        <p:nvSpPr>
          <p:cNvPr id="121" name="Shape 121"/>
          <p:cNvSpPr/>
          <p:nvPr/>
        </p:nvSpPr>
        <p:spPr>
          <a:xfrm>
            <a:off x="10092861" y="5184593"/>
            <a:ext cx="4526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{</a:t>
            </a:r>
          </a:p>
        </p:txBody>
      </p:sp>
      <p:sp>
        <p:nvSpPr>
          <p:cNvPr id="122" name="Shape 122"/>
          <p:cNvSpPr/>
          <p:nvPr/>
        </p:nvSpPr>
        <p:spPr>
          <a:xfrm>
            <a:off x="10951719" y="6242970"/>
            <a:ext cx="649376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add(Object t);</a:t>
            </a:r>
          </a:p>
        </p:txBody>
      </p:sp>
      <p:sp>
        <p:nvSpPr>
          <p:cNvPr id="123" name="Shape 123"/>
          <p:cNvSpPr/>
          <p:nvPr/>
        </p:nvSpPr>
        <p:spPr>
          <a:xfrm>
            <a:off x="11138409" y="8166003"/>
            <a:ext cx="971245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Object get(int index);</a:t>
            </a:r>
          </a:p>
        </p:txBody>
      </p:sp>
      <p:sp>
        <p:nvSpPr>
          <p:cNvPr id="124" name="Shape 124"/>
          <p:cNvSpPr/>
          <p:nvPr/>
        </p:nvSpPr>
        <p:spPr>
          <a:xfrm>
            <a:off x="10092861" y="10250684"/>
            <a:ext cx="4526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}</a:t>
            </a:r>
          </a:p>
        </p:txBody>
      </p:sp>
      <p:sp>
        <p:nvSpPr>
          <p:cNvPr id="125" name="Shape 125"/>
          <p:cNvSpPr/>
          <p:nvPr/>
        </p:nvSpPr>
        <p:spPr>
          <a:xfrm>
            <a:off x="2342913" y="6798364"/>
            <a:ext cx="103225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6"/>
      <p:bldP build="whole" bldLvl="1" animBg="1" rev="0" advAuto="0" spid="125" grpId="2"/>
      <p:bldP build="whole" bldLvl="1" animBg="1" rev="0" advAuto="0" spid="122" grpId="5"/>
      <p:bldP build="whole" bldLvl="1" animBg="1" rev="0" advAuto="0" spid="120" grpId="3"/>
      <p:bldP build="whole" bldLvl="1" animBg="1" rev="0" advAuto="0" spid="121" grpId="4"/>
      <p:bldP build="whole" bldLvl="1" animBg="1" rev="0" advAuto="0" spid="124" grpId="7"/>
      <p:bldP build="whole" bldLvl="1" animBg="1" rev="0" advAuto="0" spid="11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7453374" y="2767181"/>
            <a:ext cx="86822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class ArrayList&lt;T&gt;</a:t>
            </a:r>
          </a:p>
        </p:txBody>
      </p:sp>
      <p:sp>
        <p:nvSpPr>
          <p:cNvPr id="128" name="Shape 128"/>
          <p:cNvSpPr/>
          <p:nvPr/>
        </p:nvSpPr>
        <p:spPr>
          <a:xfrm>
            <a:off x="10670158" y="4561926"/>
            <a:ext cx="4526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{</a:t>
            </a:r>
          </a:p>
        </p:txBody>
      </p:sp>
      <p:sp>
        <p:nvSpPr>
          <p:cNvPr id="129" name="Shape 129"/>
          <p:cNvSpPr/>
          <p:nvPr/>
        </p:nvSpPr>
        <p:spPr>
          <a:xfrm>
            <a:off x="11456123" y="5620303"/>
            <a:ext cx="400964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add(T t);</a:t>
            </a:r>
          </a:p>
        </p:txBody>
      </p:sp>
      <p:sp>
        <p:nvSpPr>
          <p:cNvPr id="130" name="Shape 130"/>
          <p:cNvSpPr/>
          <p:nvPr/>
        </p:nvSpPr>
        <p:spPr>
          <a:xfrm>
            <a:off x="11450381" y="7575409"/>
            <a:ext cx="722833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 get(int index);</a:t>
            </a:r>
          </a:p>
        </p:txBody>
      </p:sp>
      <p:sp>
        <p:nvSpPr>
          <p:cNvPr id="131" name="Shape 131"/>
          <p:cNvSpPr/>
          <p:nvPr/>
        </p:nvSpPr>
        <p:spPr>
          <a:xfrm>
            <a:off x="10670158" y="9628018"/>
            <a:ext cx="4526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}</a:t>
            </a:r>
          </a:p>
        </p:txBody>
      </p:sp>
      <p:sp>
        <p:nvSpPr>
          <p:cNvPr id="132" name="Shape 132"/>
          <p:cNvSpPr/>
          <p:nvPr/>
        </p:nvSpPr>
        <p:spPr>
          <a:xfrm>
            <a:off x="2920209" y="6560562"/>
            <a:ext cx="103225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1.5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" grpId="1"/>
      <p:bldP build="whole" bldLvl="1" animBg="1" rev="0" advAuto="0" spid="127" grpId="2"/>
      <p:bldP build="whole" bldLvl="1" animBg="1" rev="0" advAuto="0" spid="129" grpId="4"/>
      <p:bldP build="whole" bldLvl="1" animBg="1" rev="0" advAuto="0" spid="130" grpId="5"/>
      <p:bldP build="whole" bldLvl="1" animBg="1" rev="0" advAuto="0" spid="128" grpId="3"/>
      <p:bldP build="whole" bldLvl="1" animBg="1" rev="0" advAuto="0" spid="131" grpId="6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