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87615" y="320295"/>
            <a:ext cx="6959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Serialization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3328675" y="5851876"/>
            <a:ext cx="3163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</a:t>
            </a:r>
          </a:p>
        </p:txBody>
      </p:sp>
      <p:sp>
        <p:nvSpPr>
          <p:cNvPr id="121" name="Shape 121"/>
          <p:cNvSpPr/>
          <p:nvPr/>
        </p:nvSpPr>
        <p:spPr>
          <a:xfrm flipV="1">
            <a:off x="6635623" y="4889447"/>
            <a:ext cx="3483875" cy="1431072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6762223" y="6628308"/>
            <a:ext cx="3230532" cy="128095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0258304" y="4231468"/>
            <a:ext cx="51770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File Stream</a:t>
            </a:r>
          </a:p>
        </p:txBody>
      </p:sp>
      <p:sp>
        <p:nvSpPr>
          <p:cNvPr id="124" name="Shape 124"/>
          <p:cNvSpPr/>
          <p:nvPr/>
        </p:nvSpPr>
        <p:spPr>
          <a:xfrm>
            <a:off x="10022862" y="7175861"/>
            <a:ext cx="7321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Network Stream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6"/>
      <p:bldP build="whole" bldLvl="1" animBg="1" rev="0" advAuto="0" spid="119" grpId="1"/>
      <p:bldP build="whole" bldLvl="1" animBg="1" rev="0" advAuto="0" spid="121" grpId="3"/>
      <p:bldP build="whole" bldLvl="1" animBg="1" rev="0" advAuto="0" spid="120" grpId="2"/>
      <p:bldP build="whole" bldLvl="1" animBg="1" rev="0" advAuto="0" spid="123" grpId="4"/>
      <p:bldP build="whole" bldLvl="1" animBg="1" rev="0" advAuto="0" spid="122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975491" y="8946682"/>
            <a:ext cx="35236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transient</a:t>
            </a:r>
          </a:p>
        </p:txBody>
      </p:sp>
      <p:sp>
        <p:nvSpPr>
          <p:cNvPr id="127" name="Shape 127"/>
          <p:cNvSpPr/>
          <p:nvPr/>
        </p:nvSpPr>
        <p:spPr>
          <a:xfrm>
            <a:off x="6948958" y="4488212"/>
            <a:ext cx="22879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int id;</a:t>
            </a:r>
          </a:p>
        </p:txBody>
      </p:sp>
      <p:sp>
        <p:nvSpPr>
          <p:cNvPr id="128" name="Shape 128"/>
          <p:cNvSpPr/>
          <p:nvPr/>
        </p:nvSpPr>
        <p:spPr>
          <a:xfrm>
            <a:off x="6885900" y="5965561"/>
            <a:ext cx="51531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String name;</a:t>
            </a:r>
          </a:p>
        </p:txBody>
      </p:sp>
      <p:sp>
        <p:nvSpPr>
          <p:cNvPr id="129" name="Shape 129"/>
          <p:cNvSpPr/>
          <p:nvPr/>
        </p:nvSpPr>
        <p:spPr>
          <a:xfrm>
            <a:off x="1780059" y="2619558"/>
            <a:ext cx="1606918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class Employee implements Serializable</a:t>
            </a:r>
          </a:p>
        </p:txBody>
      </p:sp>
      <p:sp>
        <p:nvSpPr>
          <p:cNvPr id="130" name="Shape 130"/>
          <p:cNvSpPr/>
          <p:nvPr/>
        </p:nvSpPr>
        <p:spPr>
          <a:xfrm>
            <a:off x="6933592" y="7442910"/>
            <a:ext cx="576211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double salary;</a:t>
            </a:r>
          </a:p>
        </p:txBody>
      </p:sp>
      <p:sp>
        <p:nvSpPr>
          <p:cNvPr id="131" name="Shape 131"/>
          <p:cNvSpPr/>
          <p:nvPr/>
        </p:nvSpPr>
        <p:spPr>
          <a:xfrm>
            <a:off x="7018888" y="8946682"/>
            <a:ext cx="29306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int ssn;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2"/>
      <p:bldP build="whole" bldLvl="1" animBg="1" rev="0" advAuto="0" spid="128" grpId="3"/>
      <p:bldP build="whole" bldLvl="1" animBg="1" rev="0" advAuto="0" spid="130" grpId="4"/>
      <p:bldP build="whole" bldLvl="1" animBg="1" rev="0" advAuto="0" spid="131" grpId="5"/>
      <p:bldP build="whole" bldLvl="1" animBg="1" rev="0" advAuto="0" spid="126" grpId="6"/>
      <p:bldP build="whole" bldLvl="1" animBg="1" rev="0" advAuto="0" spid="1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248207" y="4128824"/>
            <a:ext cx="4299707" cy="373904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1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Machine1</a:t>
            </a:r>
          </a:p>
        </p:txBody>
      </p:sp>
      <p:sp>
        <p:nvSpPr>
          <p:cNvPr id="134" name="Shape 134"/>
          <p:cNvSpPr/>
          <p:nvPr/>
        </p:nvSpPr>
        <p:spPr>
          <a:xfrm>
            <a:off x="16836085" y="4128824"/>
            <a:ext cx="4299708" cy="373904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Machine2</a:t>
            </a:r>
          </a:p>
        </p:txBody>
      </p:sp>
      <p:sp>
        <p:nvSpPr>
          <p:cNvPr id="135" name="Shape 135"/>
          <p:cNvSpPr/>
          <p:nvPr/>
        </p:nvSpPr>
        <p:spPr>
          <a:xfrm>
            <a:off x="7669949" y="5946650"/>
            <a:ext cx="878305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3745209" y="8766480"/>
            <a:ext cx="2287852" cy="2804343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123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John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100000</a:t>
            </a:r>
          </a:p>
        </p:txBody>
      </p:sp>
      <p:sp>
        <p:nvSpPr>
          <p:cNvPr id="137" name="Shape 137"/>
          <p:cNvSpPr/>
          <p:nvPr/>
        </p:nvSpPr>
        <p:spPr>
          <a:xfrm>
            <a:off x="17842014" y="8766480"/>
            <a:ext cx="2287852" cy="2804343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123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John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100000</a:t>
            </a:r>
          </a:p>
        </p:txBody>
      </p:sp>
      <p:sp>
        <p:nvSpPr>
          <p:cNvPr id="138" name="Shape 138"/>
          <p:cNvSpPr/>
          <p:nvPr/>
        </p:nvSpPr>
        <p:spPr>
          <a:xfrm>
            <a:off x="10530362" y="3918758"/>
            <a:ext cx="12884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RMI</a:t>
            </a:r>
          </a:p>
        </p:txBody>
      </p:sp>
      <p:sp>
        <p:nvSpPr>
          <p:cNvPr id="139" name="Shape 139"/>
          <p:cNvSpPr/>
          <p:nvPr/>
        </p:nvSpPr>
        <p:spPr>
          <a:xfrm>
            <a:off x="10475549" y="6726543"/>
            <a:ext cx="13981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JMS</a:t>
            </a:r>
          </a:p>
        </p:txBody>
      </p:sp>
      <p:sp>
        <p:nvSpPr>
          <p:cNvPr id="140" name="Shape 140"/>
          <p:cNvSpPr/>
          <p:nvPr/>
        </p:nvSpPr>
        <p:spPr>
          <a:xfrm>
            <a:off x="13132191" y="3918758"/>
            <a:ext cx="12884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EJB</a:t>
            </a:r>
          </a:p>
        </p:txBody>
      </p:sp>
      <p:sp>
        <p:nvSpPr>
          <p:cNvPr id="141" name="Shape 141"/>
          <p:cNvSpPr/>
          <p:nvPr/>
        </p:nvSpPr>
        <p:spPr>
          <a:xfrm>
            <a:off x="421507" y="686744"/>
            <a:ext cx="82993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ObjectOutputStream</a:t>
            </a:r>
          </a:p>
        </p:txBody>
      </p:sp>
      <p:sp>
        <p:nvSpPr>
          <p:cNvPr id="142" name="Shape 142"/>
          <p:cNvSpPr/>
          <p:nvPr/>
        </p:nvSpPr>
        <p:spPr>
          <a:xfrm>
            <a:off x="3346996" y="2061809"/>
            <a:ext cx="46588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writeObject</a:t>
            </a:r>
          </a:p>
        </p:txBody>
      </p:sp>
      <p:sp>
        <p:nvSpPr>
          <p:cNvPr id="143" name="Shape 143"/>
          <p:cNvSpPr/>
          <p:nvPr/>
        </p:nvSpPr>
        <p:spPr>
          <a:xfrm>
            <a:off x="15182098" y="686744"/>
            <a:ext cx="76076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ObjectInputStream</a:t>
            </a:r>
          </a:p>
        </p:txBody>
      </p:sp>
      <p:sp>
        <p:nvSpPr>
          <p:cNvPr id="144" name="Shape 144"/>
          <p:cNvSpPr/>
          <p:nvPr/>
        </p:nvSpPr>
        <p:spPr>
          <a:xfrm>
            <a:off x="17529909" y="2061809"/>
            <a:ext cx="45939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readObject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4" grpId="4"/>
      <p:bldP build="whole" bldLvl="1" animBg="1" rev="0" advAuto="0" spid="138" grpId="10"/>
      <p:bldP build="whole" bldLvl="1" animBg="1" rev="0" advAuto="0" spid="136" grpId="6"/>
      <p:bldP build="whole" bldLvl="1" animBg="1" rev="0" advAuto="0" spid="133" grpId="5"/>
      <p:bldP build="whole" bldLvl="1" animBg="1" rev="0" advAuto="0" spid="139" grpId="12"/>
      <p:bldP build="whole" bldLvl="1" animBg="1" rev="0" advAuto="0" spid="137" grpId="9"/>
      <p:bldP build="whole" bldLvl="1" animBg="1" rev="0" advAuto="0" spid="142" grpId="2"/>
      <p:bldP build="whole" bldLvl="1" animBg="1" rev="0" advAuto="0" spid="143" grpId="3"/>
      <p:bldP build="whole" bldLvl="1" animBg="1" rev="0" advAuto="0" spid="140" grpId="11"/>
      <p:bldP build="whole" bldLvl="1" animBg="1" rev="0" advAuto="0" spid="134" grpId="8"/>
      <p:bldP build="whole" bldLvl="1" animBg="1" rev="0" advAuto="0" spid="135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