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59765" y="431800"/>
            <a:ext cx="149364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Anonymous Inner Classes</a:t>
            </a:r>
          </a:p>
        </p:txBody>
      </p:sp>
      <p:sp>
        <p:nvSpPr>
          <p:cNvPr id="120" name="Shape 120"/>
          <p:cNvSpPr/>
          <p:nvPr/>
        </p:nvSpPr>
        <p:spPr>
          <a:xfrm>
            <a:off x="3251454" y="2768600"/>
            <a:ext cx="90926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Local Inner Classes</a:t>
            </a:r>
          </a:p>
        </p:txBody>
      </p:sp>
      <p:sp>
        <p:nvSpPr>
          <p:cNvPr id="121" name="Shape 121"/>
          <p:cNvSpPr/>
          <p:nvPr/>
        </p:nvSpPr>
        <p:spPr>
          <a:xfrm>
            <a:off x="3157473" y="7010400"/>
            <a:ext cx="77566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Interface Identity</a:t>
            </a:r>
          </a:p>
        </p:txBody>
      </p:sp>
      <p:sp>
        <p:nvSpPr>
          <p:cNvPr id="122" name="Shape 122"/>
          <p:cNvSpPr/>
          <p:nvPr/>
        </p:nvSpPr>
        <p:spPr>
          <a:xfrm>
            <a:off x="17524729" y="2768600"/>
            <a:ext cx="3558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Method</a:t>
            </a:r>
          </a:p>
        </p:txBody>
      </p:sp>
      <p:sp>
        <p:nvSpPr>
          <p:cNvPr id="123" name="Shape 123"/>
          <p:cNvSpPr/>
          <p:nvPr/>
        </p:nvSpPr>
        <p:spPr>
          <a:xfrm>
            <a:off x="11111737" y="5765800"/>
            <a:ext cx="5310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Connection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11281410" y="8280400"/>
            <a:ext cx="4462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Runnable</a:t>
            </a:r>
          </a:p>
        </p:txBody>
      </p:sp>
      <p:sp>
        <p:nvSpPr>
          <p:cNvPr id="125" name="Shape 125"/>
          <p:cNvSpPr/>
          <p:nvPr/>
        </p:nvSpPr>
        <p:spPr>
          <a:xfrm>
            <a:off x="3026918" y="10795000"/>
            <a:ext cx="9541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3" grpId="5"/>
      <p:bldP build="whole" bldLvl="1" animBg="1" rev="0" advAuto="0" spid="120" grpId="2"/>
      <p:bldP build="whole" bldLvl="1" animBg="1" rev="0" advAuto="0" spid="119" grpId="1"/>
      <p:bldP build="whole" bldLvl="1" animBg="1" rev="0" advAuto="0" spid="121" grpId="4"/>
      <p:bldP build="whole" bldLvl="1" animBg="1" rev="0" advAuto="0" spid="124" grpId="6"/>
      <p:bldP build="whole" bldLvl="1" animBg="1" rev="0" advAuto="0" spid="125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637793" y="2997200"/>
            <a:ext cx="231084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Connection con = DriverManager.getConnection();</a:t>
            </a:r>
          </a:p>
        </p:txBody>
      </p:sp>
      <p:sp>
        <p:nvSpPr>
          <p:cNvPr id="128" name="Shape 128"/>
          <p:cNvSpPr/>
          <p:nvPr/>
        </p:nvSpPr>
        <p:spPr>
          <a:xfrm>
            <a:off x="1383029" y="6897626"/>
            <a:ext cx="4142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Interface</a:t>
            </a:r>
          </a:p>
        </p:txBody>
      </p:sp>
      <p:sp>
        <p:nvSpPr>
          <p:cNvPr id="129" name="Shape 129"/>
          <p:cNvSpPr/>
          <p:nvPr/>
        </p:nvSpPr>
        <p:spPr>
          <a:xfrm>
            <a:off x="13527786" y="7213600"/>
            <a:ext cx="6269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static method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3378200" y="4845133"/>
            <a:ext cx="740569" cy="217024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16865600" y="4830907"/>
            <a:ext cx="740569" cy="217024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9" grpId="4"/>
      <p:bldP build="whole" bldLvl="1" animBg="1" rev="0" advAuto="0" spid="128" grpId="2"/>
      <p:bldP build="whole" bldLvl="1" animBg="1" rev="0" advAuto="0" spid="131" grpId="5"/>
      <p:bldP build="whole" bldLvl="1" animBg="1" rev="0" advAuto="0" spid="13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