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885253" y="576501"/>
            <a:ext cx="962101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Functional Interfaces</a:t>
            </a:r>
          </a:p>
        </p:txBody>
      </p:sp>
      <p:sp>
        <p:nvSpPr>
          <p:cNvPr id="120" name="Shape 120"/>
          <p:cNvSpPr/>
          <p:nvPr/>
        </p:nvSpPr>
        <p:spPr>
          <a:xfrm>
            <a:off x="6873562" y="3513739"/>
            <a:ext cx="884250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interface MyInterface{</a:t>
            </a:r>
          </a:p>
        </p:txBody>
      </p:sp>
      <p:sp>
        <p:nvSpPr>
          <p:cNvPr id="121" name="Shape 121"/>
          <p:cNvSpPr/>
          <p:nvPr/>
        </p:nvSpPr>
        <p:spPr>
          <a:xfrm>
            <a:off x="9028792" y="8151082"/>
            <a:ext cx="41033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}</a:t>
            </a:r>
          </a:p>
        </p:txBody>
      </p:sp>
      <p:sp>
        <p:nvSpPr>
          <p:cNvPr id="122" name="Shape 122"/>
          <p:cNvSpPr/>
          <p:nvPr/>
        </p:nvSpPr>
        <p:spPr>
          <a:xfrm>
            <a:off x="10204940" y="5727614"/>
            <a:ext cx="707872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void myMethod();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3"/>
      <p:bldP build="whole" bldLvl="1" animBg="1" rev="0" advAuto="0" spid="120" grpId="2"/>
      <p:bldP build="whole" bldLvl="1" animBg="1" rev="0" advAuto="0" spid="121" grpId="4"/>
      <p:bldP build="whole" bldLvl="1" animBg="1" rev="0" advAuto="0" spid="11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4904081" y="4877251"/>
            <a:ext cx="446278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Runnable</a:t>
            </a:r>
          </a:p>
        </p:txBody>
      </p:sp>
      <p:sp>
        <p:nvSpPr>
          <p:cNvPr id="125" name="Shape 125"/>
          <p:cNvSpPr/>
          <p:nvPr/>
        </p:nvSpPr>
        <p:spPr>
          <a:xfrm>
            <a:off x="4966878" y="7966267"/>
            <a:ext cx="553364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Comparator</a:t>
            </a:r>
          </a:p>
        </p:txBody>
      </p:sp>
      <p:sp>
        <p:nvSpPr>
          <p:cNvPr id="126" name="Shape 126"/>
          <p:cNvSpPr/>
          <p:nvPr/>
        </p:nvSpPr>
        <p:spPr>
          <a:xfrm>
            <a:off x="13909960" y="4877251"/>
            <a:ext cx="158242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run</a:t>
            </a:r>
          </a:p>
        </p:txBody>
      </p:sp>
      <p:sp>
        <p:nvSpPr>
          <p:cNvPr id="127" name="Shape 127"/>
          <p:cNvSpPr/>
          <p:nvPr/>
        </p:nvSpPr>
        <p:spPr>
          <a:xfrm>
            <a:off x="13896091" y="7966267"/>
            <a:ext cx="517804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compareTo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1"/>
      <p:bldP build="whole" bldLvl="1" animBg="1" rev="0" advAuto="0" spid="127" grpId="4"/>
      <p:bldP build="whole" bldLvl="1" animBg="1" rev="0" advAuto="0" spid="125" grpId="3"/>
      <p:bldP build="whole" bldLvl="1" animBg="1" rev="0" advAuto="0" spid="126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7533020" y="3942428"/>
            <a:ext cx="756767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Default Methods</a:t>
            </a:r>
          </a:p>
        </p:txBody>
      </p:sp>
      <p:sp>
        <p:nvSpPr>
          <p:cNvPr id="130" name="Shape 130"/>
          <p:cNvSpPr/>
          <p:nvPr/>
        </p:nvSpPr>
        <p:spPr>
          <a:xfrm>
            <a:off x="7579385" y="7973904"/>
            <a:ext cx="988314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One Abstract Method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" grpId="2"/>
      <p:bldP build="whole" bldLvl="1" animBg="1" rev="0" advAuto="0" spid="12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6986947" y="4531154"/>
            <a:ext cx="884250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interface MyInterface{</a:t>
            </a:r>
          </a:p>
        </p:txBody>
      </p:sp>
      <p:sp>
        <p:nvSpPr>
          <p:cNvPr id="133" name="Shape 133"/>
          <p:cNvSpPr/>
          <p:nvPr/>
        </p:nvSpPr>
        <p:spPr>
          <a:xfrm>
            <a:off x="9142178" y="9168497"/>
            <a:ext cx="41033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}</a:t>
            </a:r>
          </a:p>
        </p:txBody>
      </p:sp>
      <p:sp>
        <p:nvSpPr>
          <p:cNvPr id="134" name="Shape 134"/>
          <p:cNvSpPr/>
          <p:nvPr/>
        </p:nvSpPr>
        <p:spPr>
          <a:xfrm>
            <a:off x="10318325" y="6745030"/>
            <a:ext cx="707872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void myMethod();</a:t>
            </a:r>
          </a:p>
        </p:txBody>
      </p:sp>
      <p:sp>
        <p:nvSpPr>
          <p:cNvPr id="135" name="Shape 135"/>
          <p:cNvSpPr/>
          <p:nvPr/>
        </p:nvSpPr>
        <p:spPr>
          <a:xfrm>
            <a:off x="7182083" y="3379102"/>
            <a:ext cx="845223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@FunctionalInterface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" grpId="4"/>
      <p:bldP build="whole" bldLvl="1" animBg="1" rev="0" advAuto="0" spid="133" grpId="3"/>
      <p:bldP build="whole" bldLvl="1" animBg="1" rev="0" advAuto="0" spid="134" grpId="2"/>
      <p:bldP build="whole" bldLvl="1" animBg="1" rev="0" advAuto="0" spid="132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