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54806" y="1074763"/>
            <a:ext cx="91274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Java 8 Features</a:t>
            </a:r>
          </a:p>
        </p:txBody>
      </p:sp>
      <p:sp>
        <p:nvSpPr>
          <p:cNvPr id="120" name="Shape 120"/>
          <p:cNvSpPr/>
          <p:nvPr/>
        </p:nvSpPr>
        <p:spPr>
          <a:xfrm>
            <a:off x="2347968" y="4581237"/>
            <a:ext cx="91851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Lambda Expression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2368314" y="7565784"/>
            <a:ext cx="96210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Functional Interfaces</a:t>
            </a:r>
          </a:p>
        </p:txBody>
      </p:sp>
      <p:sp>
        <p:nvSpPr>
          <p:cNvPr id="122" name="Shape 122"/>
          <p:cNvSpPr/>
          <p:nvPr/>
        </p:nvSpPr>
        <p:spPr>
          <a:xfrm>
            <a:off x="2430569" y="10550331"/>
            <a:ext cx="75676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Default Methods</a:t>
            </a:r>
          </a:p>
        </p:txBody>
      </p:sp>
      <p:sp>
        <p:nvSpPr>
          <p:cNvPr id="123" name="Shape 123"/>
          <p:cNvSpPr/>
          <p:nvPr/>
        </p:nvSpPr>
        <p:spPr>
          <a:xfrm>
            <a:off x="16313132" y="4665495"/>
            <a:ext cx="49514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Predicates</a:t>
            </a:r>
          </a:p>
        </p:txBody>
      </p:sp>
      <p:sp>
        <p:nvSpPr>
          <p:cNvPr id="124" name="Shape 124"/>
          <p:cNvSpPr/>
          <p:nvPr/>
        </p:nvSpPr>
        <p:spPr>
          <a:xfrm>
            <a:off x="16529032" y="7607913"/>
            <a:ext cx="45196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16200356" y="10550331"/>
            <a:ext cx="51770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Stream API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6"/>
      <p:bldP build="whole" bldLvl="1" animBg="1" rev="0" advAuto="0" spid="119" grpId="1"/>
      <p:bldP build="whole" bldLvl="1" animBg="1" rev="0" advAuto="0" spid="123" grpId="5"/>
      <p:bldP build="whole" bldLvl="1" animBg="1" rev="0" advAuto="0" spid="121" grpId="3"/>
      <p:bldP build="whole" bldLvl="1" animBg="1" rev="0" advAuto="0" spid="122" grpId="4"/>
      <p:bldP build="whole" bldLvl="1" animBg="1" rev="0" advAuto="0" spid="120" grpId="2"/>
      <p:bldP build="whole" bldLvl="1" animBg="1" rev="0" advAuto="0" spid="125" grpId="7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