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87223" y="545342"/>
            <a:ext cx="4984624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/>
            </a:lvl1pPr>
          </a:lstStyle>
          <a:p>
            <a:pPr/>
            <a:r>
              <a:t>Predicate</a:t>
            </a:r>
          </a:p>
        </p:txBody>
      </p:sp>
      <p:sp>
        <p:nvSpPr>
          <p:cNvPr id="120" name="Shape 120"/>
          <p:cNvSpPr/>
          <p:nvPr/>
        </p:nvSpPr>
        <p:spPr>
          <a:xfrm>
            <a:off x="4023377" y="3374476"/>
            <a:ext cx="171099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Single Argument and returns boolean</a:t>
            </a:r>
          </a:p>
        </p:txBody>
      </p:sp>
      <p:sp>
        <p:nvSpPr>
          <p:cNvPr id="121" name="Shape 121"/>
          <p:cNvSpPr/>
          <p:nvPr/>
        </p:nvSpPr>
        <p:spPr>
          <a:xfrm>
            <a:off x="7882824" y="6051210"/>
            <a:ext cx="109418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interface Predicate&lt;T&gt;{</a:t>
            </a:r>
          </a:p>
        </p:txBody>
      </p:sp>
      <p:sp>
        <p:nvSpPr>
          <p:cNvPr id="122" name="Shape 122"/>
          <p:cNvSpPr/>
          <p:nvPr/>
        </p:nvSpPr>
        <p:spPr>
          <a:xfrm>
            <a:off x="7972804" y="9149391"/>
            <a:ext cx="4526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}</a:t>
            </a:r>
          </a:p>
        </p:txBody>
      </p:sp>
      <p:sp>
        <p:nvSpPr>
          <p:cNvPr id="123" name="Shape 123"/>
          <p:cNvSpPr/>
          <p:nvPr/>
        </p:nvSpPr>
        <p:spPr>
          <a:xfrm>
            <a:off x="10365323" y="7493349"/>
            <a:ext cx="108991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public boolean test(T t);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2"/>
      <p:bldP build="whole" bldLvl="1" animBg="1" rev="0" advAuto="0" spid="121" grpId="3"/>
      <p:bldP build="whole" bldLvl="1" animBg="1" rev="0" advAuto="0" spid="123" grpId="4"/>
      <p:bldP build="whole" bldLvl="1" animBg="1" rev="0" advAuto="0" spid="122" grpId="5"/>
      <p:bldP build="whole" bldLvl="1" animBg="1" rev="0" advAuto="0" spid="11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