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630833" y="2561043"/>
            <a:ext cx="668330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Bootstrap Classloader</a:t>
            </a:r>
          </a:p>
        </p:txBody>
      </p:sp>
      <p:sp>
        <p:nvSpPr>
          <p:cNvPr id="120" name="Shape 120"/>
          <p:cNvSpPr/>
          <p:nvPr/>
        </p:nvSpPr>
        <p:spPr>
          <a:xfrm>
            <a:off x="7630833" y="5670258"/>
            <a:ext cx="668330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Extension Classloader</a:t>
            </a:r>
          </a:p>
        </p:txBody>
      </p:sp>
      <p:sp>
        <p:nvSpPr>
          <p:cNvPr id="121" name="Shape 121"/>
          <p:cNvSpPr/>
          <p:nvPr/>
        </p:nvSpPr>
        <p:spPr>
          <a:xfrm>
            <a:off x="8011832" y="8978287"/>
            <a:ext cx="716010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Application Classloader</a:t>
            </a:r>
          </a:p>
        </p:txBody>
      </p:sp>
      <p:sp>
        <p:nvSpPr>
          <p:cNvPr id="122" name="Shape 122"/>
          <p:cNvSpPr/>
          <p:nvPr/>
        </p:nvSpPr>
        <p:spPr>
          <a:xfrm>
            <a:off x="17649471" y="2632857"/>
            <a:ext cx="30742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jre/lib/*.jar</a:t>
            </a:r>
          </a:p>
        </p:txBody>
      </p:sp>
      <p:sp>
        <p:nvSpPr>
          <p:cNvPr id="123" name="Shape 123"/>
          <p:cNvSpPr/>
          <p:nvPr/>
        </p:nvSpPr>
        <p:spPr>
          <a:xfrm>
            <a:off x="17678691" y="5670258"/>
            <a:ext cx="23530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ext/*.jar</a:t>
            </a:r>
          </a:p>
        </p:txBody>
      </p:sp>
      <p:sp>
        <p:nvSpPr>
          <p:cNvPr id="124" name="Shape 124"/>
          <p:cNvSpPr/>
          <p:nvPr/>
        </p:nvSpPr>
        <p:spPr>
          <a:xfrm>
            <a:off x="17698010" y="8268641"/>
            <a:ext cx="29771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classpath</a:t>
            </a:r>
          </a:p>
        </p:txBody>
      </p:sp>
      <p:sp>
        <p:nvSpPr>
          <p:cNvPr id="125" name="Shape 125"/>
          <p:cNvSpPr/>
          <p:nvPr/>
        </p:nvSpPr>
        <p:spPr>
          <a:xfrm>
            <a:off x="17083677" y="9687934"/>
            <a:ext cx="619394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jdbc.jar,hibernate.jar</a:t>
            </a:r>
          </a:p>
        </p:txBody>
      </p:sp>
      <p:sp>
        <p:nvSpPr>
          <p:cNvPr id="126" name="Shape 126"/>
          <p:cNvSpPr/>
          <p:nvPr/>
        </p:nvSpPr>
        <p:spPr>
          <a:xfrm flipV="1">
            <a:off x="9543854" y="7097898"/>
            <a:ext cx="1" cy="187198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 flipV="1">
            <a:off x="9543854" y="3624158"/>
            <a:ext cx="1" cy="187198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544727" y="673862"/>
            <a:ext cx="58447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Class Loaders</a:t>
            </a:r>
          </a:p>
        </p:txBody>
      </p:sp>
      <p:sp>
        <p:nvSpPr>
          <p:cNvPr id="129" name="Shape 129"/>
          <p:cNvSpPr/>
          <p:nvPr/>
        </p:nvSpPr>
        <p:spPr>
          <a:xfrm>
            <a:off x="302810" y="8978287"/>
            <a:ext cx="6389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Class Loader System</a:t>
            </a:r>
          </a:p>
        </p:txBody>
      </p:sp>
      <p:sp>
        <p:nvSpPr>
          <p:cNvPr id="130" name="Shape 130"/>
          <p:cNvSpPr/>
          <p:nvPr/>
        </p:nvSpPr>
        <p:spPr>
          <a:xfrm>
            <a:off x="6705533" y="9422787"/>
            <a:ext cx="12610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11591886" y="3707867"/>
            <a:ext cx="1" cy="170456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11591886" y="6916489"/>
            <a:ext cx="1" cy="170456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1660161" y="11476204"/>
            <a:ext cx="844524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NoClassDefFoundException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13060659" y="11476204"/>
            <a:ext cx="760125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ClassNotFoundException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6"/>
      <p:bldP build="whole" bldLvl="1" animBg="1" rev="0" advAuto="0" spid="127" grpId="7"/>
      <p:bldP build="whole" bldLvl="1" animBg="1" rev="0" advAuto="0" spid="123" grpId="11"/>
      <p:bldP build="whole" bldLvl="1" animBg="1" rev="0" advAuto="0" spid="129" grpId="2"/>
      <p:bldP build="whole" bldLvl="1" animBg="1" rev="0" advAuto="0" spid="119" grpId="8"/>
      <p:bldP build="whole" bldLvl="1" animBg="1" rev="0" advAuto="0" spid="125" grpId="14"/>
      <p:bldP build="whole" bldLvl="1" animBg="1" rev="0" advAuto="0" spid="121" grpId="4"/>
      <p:bldP build="whole" bldLvl="1" animBg="1" rev="0" advAuto="0" spid="128" grpId="1"/>
      <p:bldP build="whole" bldLvl="1" animBg="1" rev="0" advAuto="0" spid="120" grpId="6"/>
      <p:bldP build="whole" bldLvl="1" animBg="1" rev="0" advAuto="0" spid="131" grpId="10"/>
      <p:bldP build="whole" bldLvl="1" animBg="1" rev="0" advAuto="0" spid="130" grpId="3"/>
      <p:bldP build="whole" bldLvl="1" animBg="1" rev="0" advAuto="0" spid="122" grpId="9"/>
      <p:bldP build="whole" bldLvl="1" animBg="1" rev="0" advAuto="0" spid="126" grpId="5"/>
      <p:bldP build="whole" bldLvl="1" animBg="1" rev="0" advAuto="0" spid="132" grpId="12"/>
      <p:bldP build="whole" bldLvl="1" animBg="1" rev="0" advAuto="0" spid="124" grpId="13"/>
      <p:bldP build="whole" bldLvl="1" animBg="1" rev="0" advAuto="0" spid="133" grpId="1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