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035272" y="584368"/>
            <a:ext cx="743204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Method Area</a:t>
            </a:r>
          </a:p>
        </p:txBody>
      </p:sp>
      <p:sp>
        <p:nvSpPr>
          <p:cNvPr id="120" name="Shape 120"/>
          <p:cNvSpPr/>
          <p:nvPr/>
        </p:nvSpPr>
        <p:spPr>
          <a:xfrm>
            <a:off x="10925992" y="5049966"/>
            <a:ext cx="11795822" cy="500003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15152073" y="7105480"/>
            <a:ext cx="334365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Class Data</a:t>
            </a:r>
          </a:p>
        </p:txBody>
      </p:sp>
      <p:sp>
        <p:nvSpPr>
          <p:cNvPr id="122" name="Shape 122"/>
          <p:cNvSpPr/>
          <p:nvPr/>
        </p:nvSpPr>
        <p:spPr>
          <a:xfrm>
            <a:off x="4003440" y="9294641"/>
            <a:ext cx="405160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JVM Start-Up</a:t>
            </a:r>
          </a:p>
        </p:txBody>
      </p:sp>
      <p:sp>
        <p:nvSpPr>
          <p:cNvPr id="123" name="Shape 123"/>
          <p:cNvSpPr/>
          <p:nvPr/>
        </p:nvSpPr>
        <p:spPr>
          <a:xfrm>
            <a:off x="3967806" y="7406670"/>
            <a:ext cx="22308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Shared</a:t>
            </a:r>
          </a:p>
        </p:txBody>
      </p:sp>
      <p:sp>
        <p:nvSpPr>
          <p:cNvPr id="124" name="Shape 124"/>
          <p:cNvSpPr/>
          <p:nvPr/>
        </p:nvSpPr>
        <p:spPr>
          <a:xfrm>
            <a:off x="3857211" y="5518697"/>
            <a:ext cx="683122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Runtime Constant Pool</a:t>
            </a:r>
          </a:p>
        </p:txBody>
      </p:sp>
      <p:sp>
        <p:nvSpPr>
          <p:cNvPr id="125" name="Shape 125"/>
          <p:cNvSpPr/>
          <p:nvPr/>
        </p:nvSpPr>
        <p:spPr>
          <a:xfrm>
            <a:off x="3833106" y="3479258"/>
            <a:ext cx="687943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Class Level Binary Info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7"/>
      <p:bldP build="whole" bldLvl="1" animBg="1" rev="0" advAuto="0" spid="121" grpId="4"/>
      <p:bldP build="whole" bldLvl="1" animBg="1" rev="0" advAuto="0" spid="123" grpId="6"/>
      <p:bldP build="whole" bldLvl="1" animBg="1" rev="0" advAuto="0" spid="124" grpId="5"/>
      <p:bldP build="whole" bldLvl="1" animBg="1" rev="0" advAuto="0" spid="125" grpId="2"/>
      <p:bldP build="whole" bldLvl="1" animBg="1" rev="0" advAuto="0" spid="120" grpId="3"/>
      <p:bldP build="whole" bldLvl="1" animBg="1" rev="0" advAuto="0" spid="11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