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594639" y="555413"/>
            <a:ext cx="1053592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PC Registers Area</a:t>
            </a:r>
          </a:p>
        </p:txBody>
      </p:sp>
      <p:sp>
        <p:nvSpPr>
          <p:cNvPr id="120" name="Shape 120"/>
          <p:cNvSpPr/>
          <p:nvPr/>
        </p:nvSpPr>
        <p:spPr>
          <a:xfrm>
            <a:off x="1567593" y="6197600"/>
            <a:ext cx="387959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Thread1</a:t>
            </a:r>
          </a:p>
        </p:txBody>
      </p:sp>
      <p:sp>
        <p:nvSpPr>
          <p:cNvPr id="121" name="Shape 121"/>
          <p:cNvSpPr/>
          <p:nvPr/>
        </p:nvSpPr>
        <p:spPr>
          <a:xfrm>
            <a:off x="8778747" y="6197600"/>
            <a:ext cx="553364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PC Register</a:t>
            </a:r>
          </a:p>
        </p:txBody>
      </p:sp>
      <p:sp>
        <p:nvSpPr>
          <p:cNvPr id="122" name="Shape 122"/>
          <p:cNvSpPr/>
          <p:nvPr/>
        </p:nvSpPr>
        <p:spPr>
          <a:xfrm>
            <a:off x="17773237" y="4978399"/>
            <a:ext cx="4913885" cy="375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8000"/>
            </a:pPr>
            <a:r>
              <a:t>Current</a:t>
            </a:r>
          </a:p>
          <a:p>
            <a:pPr>
              <a:defRPr sz="8000"/>
            </a:pPr>
            <a:r>
              <a:t>Executing</a:t>
            </a:r>
          </a:p>
          <a:p>
            <a:pPr>
              <a:defRPr sz="8000"/>
            </a:pPr>
            <a:r>
              <a:t>Instruction</a:t>
            </a:r>
          </a:p>
        </p:txBody>
      </p:sp>
      <p:sp>
        <p:nvSpPr>
          <p:cNvPr id="123" name="Shape 123"/>
          <p:cNvSpPr/>
          <p:nvPr/>
        </p:nvSpPr>
        <p:spPr>
          <a:xfrm flipV="1">
            <a:off x="6379080" y="6866967"/>
            <a:ext cx="1262615" cy="14641"/>
          </a:xfrm>
          <a:prstGeom prst="line">
            <a:avLst/>
          </a:prstGeom>
          <a:ln w="762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4" name="Shape 124"/>
          <p:cNvSpPr/>
          <p:nvPr/>
        </p:nvSpPr>
        <p:spPr>
          <a:xfrm flipV="1">
            <a:off x="15257446" y="6866967"/>
            <a:ext cx="1262614" cy="14641"/>
          </a:xfrm>
          <a:prstGeom prst="line">
            <a:avLst/>
          </a:prstGeom>
          <a:ln w="762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4" grpId="5"/>
      <p:bldP build="whole" bldLvl="1" animBg="1" rev="0" advAuto="0" spid="122" grpId="6"/>
      <p:bldP build="whole" bldLvl="1" animBg="1" rev="0" advAuto="0" spid="120" grpId="2"/>
      <p:bldP build="whole" bldLvl="1" animBg="1" rev="0" advAuto="0" spid="121" grpId="4"/>
      <p:bldP build="whole" bldLvl="1" animBg="1" rev="0" advAuto="0" spid="123" grpId="3"/>
      <p:bldP build="whole" bldLvl="1" animBg="1" rev="0" advAuto="0" spid="119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