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632283" y="2232853"/>
            <a:ext cx="11719321" cy="1128229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9555772" y="3509581"/>
            <a:ext cx="5155041" cy="196412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s.o.p()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method1()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s.o.p()</a:t>
            </a:r>
          </a:p>
        </p:txBody>
      </p:sp>
      <p:sp>
        <p:nvSpPr>
          <p:cNvPr id="121" name="Shape 121"/>
          <p:cNvSpPr/>
          <p:nvPr/>
        </p:nvSpPr>
        <p:spPr>
          <a:xfrm>
            <a:off x="6780297" y="431969"/>
            <a:ext cx="825246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Stack Memory</a:t>
            </a:r>
          </a:p>
        </p:txBody>
      </p:sp>
      <p:sp>
        <p:nvSpPr>
          <p:cNvPr id="122" name="Shape 122"/>
          <p:cNvSpPr/>
          <p:nvPr/>
        </p:nvSpPr>
        <p:spPr>
          <a:xfrm>
            <a:off x="9614479" y="7208318"/>
            <a:ext cx="5155041" cy="196412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s.o.p()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method2()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s.o.p()</a:t>
            </a:r>
          </a:p>
        </p:txBody>
      </p:sp>
      <p:sp>
        <p:nvSpPr>
          <p:cNvPr id="123" name="Shape 123"/>
          <p:cNvSpPr/>
          <p:nvPr/>
        </p:nvSpPr>
        <p:spPr>
          <a:xfrm>
            <a:off x="9914423" y="10907054"/>
            <a:ext cx="5155041" cy="196412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s.o.p()</a:t>
            </a:r>
          </a:p>
        </p:txBody>
      </p:sp>
      <p:sp>
        <p:nvSpPr>
          <p:cNvPr id="124" name="Shape 124"/>
          <p:cNvSpPr/>
          <p:nvPr/>
        </p:nvSpPr>
        <p:spPr>
          <a:xfrm>
            <a:off x="7641030" y="4565101"/>
            <a:ext cx="2051947" cy="3675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54" y="109"/>
                </a:moveTo>
                <a:lnTo>
                  <a:pt x="0" y="0"/>
                </a:lnTo>
                <a:lnTo>
                  <a:pt x="195" y="21599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7737810" y="9041660"/>
            <a:ext cx="2289860" cy="3226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778" y="198"/>
                </a:moveTo>
                <a:lnTo>
                  <a:pt x="262" y="0"/>
                </a:lnTo>
                <a:lnTo>
                  <a:pt x="0" y="21600"/>
                </a:lnTo>
                <a:lnTo>
                  <a:pt x="21600" y="21525"/>
                </a:lnTo>
              </a:path>
            </a:pathLst>
          </a:cu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4220136" y="3139464"/>
            <a:ext cx="5152491" cy="1032170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622099" y="1957194"/>
            <a:ext cx="437190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method space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12928170" y="4022223"/>
            <a:ext cx="7739905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12928170" y="5091903"/>
            <a:ext cx="7739905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12198188" y="7874000"/>
            <a:ext cx="7739905" cy="0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12928170" y="8819774"/>
            <a:ext cx="7739905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13140869" y="11476418"/>
            <a:ext cx="7739905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21249511" y="3194183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34" name="Shape 134"/>
          <p:cNvSpPr/>
          <p:nvPr/>
        </p:nvSpPr>
        <p:spPr>
          <a:xfrm>
            <a:off x="21249511" y="4647403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35" name="Shape 135"/>
          <p:cNvSpPr/>
          <p:nvPr/>
        </p:nvSpPr>
        <p:spPr>
          <a:xfrm>
            <a:off x="20476681" y="7304820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36" name="Shape 136"/>
          <p:cNvSpPr/>
          <p:nvPr/>
        </p:nvSpPr>
        <p:spPr>
          <a:xfrm>
            <a:off x="21033718" y="8375274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37" name="Shape 137"/>
          <p:cNvSpPr/>
          <p:nvPr/>
        </p:nvSpPr>
        <p:spPr>
          <a:xfrm>
            <a:off x="21249511" y="11031918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38" name="Shape 138"/>
          <p:cNvSpPr/>
          <p:nvPr/>
        </p:nvSpPr>
        <p:spPr>
          <a:xfrm>
            <a:off x="9613977" y="2728478"/>
            <a:ext cx="19852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main()</a:t>
            </a:r>
          </a:p>
        </p:txBody>
      </p:sp>
      <p:sp>
        <p:nvSpPr>
          <p:cNvPr id="139" name="Shape 139"/>
          <p:cNvSpPr/>
          <p:nvPr/>
        </p:nvSpPr>
        <p:spPr>
          <a:xfrm>
            <a:off x="9026551" y="6413500"/>
            <a:ext cx="316006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method1()</a:t>
            </a:r>
          </a:p>
        </p:txBody>
      </p:sp>
      <p:sp>
        <p:nvSpPr>
          <p:cNvPr id="140" name="Shape 140"/>
          <p:cNvSpPr/>
          <p:nvPr/>
        </p:nvSpPr>
        <p:spPr>
          <a:xfrm>
            <a:off x="9026551" y="10098521"/>
            <a:ext cx="316006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method2()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9"/>
      <p:bldP build="whole" bldLvl="1" animBg="1" rev="0" advAuto="0" spid="124" grpId="7"/>
      <p:bldP build="whole" bldLvl="1" animBg="1" rev="0" advAuto="0" spid="136" grpId="20"/>
      <p:bldP build="whole" bldLvl="1" animBg="1" rev="0" advAuto="0" spid="134" grpId="22"/>
      <p:bldP build="whole" bldLvl="1" animBg="1" rev="0" advAuto="0" spid="121" grpId="1"/>
      <p:bldP build="whole" bldLvl="1" animBg="1" rev="0" advAuto="0" spid="131" grpId="19"/>
      <p:bldP build="whole" bldLvl="1" animBg="1" rev="0" advAuto="0" spid="120" grpId="4"/>
      <p:bldP build="whole" bldLvl="1" animBg="1" rev="0" advAuto="0" spid="123" grpId="12"/>
      <p:bldP build="whole" bldLvl="1" animBg="1" rev="0" advAuto="0" spid="119" grpId="2"/>
      <p:bldP build="whole" bldLvl="1" animBg="1" rev="0" advAuto="0" spid="127" grpId="5"/>
      <p:bldP build="whole" bldLvl="1" animBg="1" rev="0" advAuto="0" spid="137" grpId="18"/>
      <p:bldP build="whole" bldLvl="1" animBg="1" rev="0" advAuto="0" spid="135" grpId="16"/>
      <p:bldP build="whole" bldLvl="1" animBg="1" rev="0" advAuto="0" spid="133" grpId="14"/>
      <p:bldP build="whole" bldLvl="1" animBg="1" rev="0" advAuto="0" spid="140" grpId="11"/>
      <p:bldP build="whole" bldLvl="1" animBg="1" rev="0" advAuto="0" spid="130" grpId="15"/>
      <p:bldP build="whole" bldLvl="1" animBg="1" rev="0" advAuto="0" spid="129" grpId="21"/>
      <p:bldP build="whole" bldLvl="1" animBg="1" rev="0" advAuto="0" spid="125" grpId="10"/>
      <p:bldP build="whole" bldLvl="1" animBg="1" rev="0" advAuto="0" spid="128" grpId="13"/>
      <p:bldP build="whole" bldLvl="1" animBg="1" rev="0" advAuto="0" spid="126" grpId="6"/>
      <p:bldP build="whole" bldLvl="1" animBg="1" rev="0" advAuto="0" spid="132" grpId="17"/>
      <p:bldP build="whole" bldLvl="1" animBg="1" rev="0" advAuto="0" spid="139" grpId="8"/>
      <p:bldP build="whole" bldLvl="1" animBg="1" rev="0" advAuto="0" spid="138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