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74304" y="714223"/>
            <a:ext cx="107569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Types of Class Loaders</a:t>
            </a:r>
          </a:p>
        </p:txBody>
      </p:sp>
      <p:sp>
        <p:nvSpPr>
          <p:cNvPr id="120" name="Shape 120"/>
          <p:cNvSpPr/>
          <p:nvPr/>
        </p:nvSpPr>
        <p:spPr>
          <a:xfrm>
            <a:off x="5865063" y="3962400"/>
            <a:ext cx="103342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Bootstrap class loader</a:t>
            </a:r>
          </a:p>
        </p:txBody>
      </p:sp>
      <p:sp>
        <p:nvSpPr>
          <p:cNvPr id="121" name="Shape 121"/>
          <p:cNvSpPr/>
          <p:nvPr/>
        </p:nvSpPr>
        <p:spPr>
          <a:xfrm>
            <a:off x="6085628" y="6482350"/>
            <a:ext cx="103342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Extension class loader</a:t>
            </a:r>
          </a:p>
        </p:txBody>
      </p:sp>
      <p:sp>
        <p:nvSpPr>
          <p:cNvPr id="122" name="Shape 122"/>
          <p:cNvSpPr/>
          <p:nvPr/>
        </p:nvSpPr>
        <p:spPr>
          <a:xfrm>
            <a:off x="5992896" y="9145847"/>
            <a:ext cx="110677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Application class loader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22" grpId="4"/>
      <p:bldP build="whole" bldLvl="1" animBg="1" rev="0" advAuto="0" spid="120" grpId="2"/>
      <p:bldP build="whole" bldLvl="1" animBg="1" rev="0" advAuto="0" spid="1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779516" y="609952"/>
            <a:ext cx="163550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Bootstrap or Primordial class loader</a:t>
            </a:r>
          </a:p>
        </p:txBody>
      </p:sp>
      <p:sp>
        <p:nvSpPr>
          <p:cNvPr id="125" name="Shape 125"/>
          <p:cNvSpPr/>
          <p:nvPr/>
        </p:nvSpPr>
        <p:spPr>
          <a:xfrm>
            <a:off x="8464604" y="3038846"/>
            <a:ext cx="179362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JDK</a:t>
            </a:r>
          </a:p>
        </p:txBody>
      </p:sp>
      <p:sp>
        <p:nvSpPr>
          <p:cNvPr id="126" name="Shape 126"/>
          <p:cNvSpPr/>
          <p:nvPr/>
        </p:nvSpPr>
        <p:spPr>
          <a:xfrm>
            <a:off x="10035377" y="4558943"/>
            <a:ext cx="16949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JRE</a:t>
            </a:r>
          </a:p>
        </p:txBody>
      </p:sp>
      <p:sp>
        <p:nvSpPr>
          <p:cNvPr id="127" name="Shape 127"/>
          <p:cNvSpPr/>
          <p:nvPr/>
        </p:nvSpPr>
        <p:spPr>
          <a:xfrm>
            <a:off x="11221446" y="5980972"/>
            <a:ext cx="105219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lib</a:t>
            </a:r>
          </a:p>
        </p:txBody>
      </p:sp>
      <p:sp>
        <p:nvSpPr>
          <p:cNvPr id="128" name="Shape 128"/>
          <p:cNvSpPr/>
          <p:nvPr/>
        </p:nvSpPr>
        <p:spPr>
          <a:xfrm>
            <a:off x="12414195" y="7451406"/>
            <a:ext cx="19083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rt.jar</a:t>
            </a:r>
          </a:p>
        </p:txBody>
      </p:sp>
      <p:sp>
        <p:nvSpPr>
          <p:cNvPr id="129" name="Shape 129"/>
          <p:cNvSpPr/>
          <p:nvPr/>
        </p:nvSpPr>
        <p:spPr>
          <a:xfrm>
            <a:off x="9334093" y="4320260"/>
            <a:ext cx="1" cy="164576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9334524" y="5335347"/>
            <a:ext cx="71051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0527158" y="5550085"/>
            <a:ext cx="1" cy="164576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10527589" y="6565172"/>
            <a:ext cx="71051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1720222" y="7020518"/>
            <a:ext cx="1" cy="164576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11720653" y="8035606"/>
            <a:ext cx="71051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5"/>
      <p:bldP build="whole" bldLvl="1" animBg="1" rev="0" advAuto="0" spid="133" grpId="9"/>
      <p:bldP build="whole" bldLvl="1" animBg="1" rev="0" advAuto="0" spid="128" grpId="11"/>
      <p:bldP build="whole" bldLvl="1" animBg="1" rev="0" advAuto="0" spid="131" grpId="6"/>
      <p:bldP build="whole" bldLvl="1" animBg="1" rev="0" advAuto="0" spid="130" grpId="4"/>
      <p:bldP build="whole" bldLvl="1" animBg="1" rev="0" advAuto="0" spid="125" grpId="2"/>
      <p:bldP build="whole" bldLvl="1" animBg="1" rev="0" advAuto="0" spid="127" grpId="8"/>
      <p:bldP build="whole" bldLvl="1" animBg="1" rev="0" advAuto="0" spid="134" grpId="10"/>
      <p:bldP build="whole" bldLvl="1" animBg="1" rev="0" advAuto="0" spid="132" grpId="7"/>
      <p:bldP build="whole" bldLvl="1" animBg="1" rev="0" advAuto="0" spid="129" grpId="3"/>
      <p:bldP build="whole" bldLvl="1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65252" y="602645"/>
            <a:ext cx="103342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Extension class loader</a:t>
            </a:r>
          </a:p>
        </p:txBody>
      </p:sp>
      <p:sp>
        <p:nvSpPr>
          <p:cNvPr id="137" name="Shape 137"/>
          <p:cNvSpPr/>
          <p:nvPr/>
        </p:nvSpPr>
        <p:spPr>
          <a:xfrm>
            <a:off x="8464604" y="3038846"/>
            <a:ext cx="179362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JDK</a:t>
            </a:r>
          </a:p>
        </p:txBody>
      </p:sp>
      <p:sp>
        <p:nvSpPr>
          <p:cNvPr id="138" name="Shape 138"/>
          <p:cNvSpPr/>
          <p:nvPr/>
        </p:nvSpPr>
        <p:spPr>
          <a:xfrm>
            <a:off x="10035377" y="4558943"/>
            <a:ext cx="16949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JRE</a:t>
            </a:r>
          </a:p>
        </p:txBody>
      </p:sp>
      <p:sp>
        <p:nvSpPr>
          <p:cNvPr id="139" name="Shape 139"/>
          <p:cNvSpPr/>
          <p:nvPr/>
        </p:nvSpPr>
        <p:spPr>
          <a:xfrm>
            <a:off x="11221446" y="5980972"/>
            <a:ext cx="105219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lib</a:t>
            </a:r>
          </a:p>
        </p:txBody>
      </p:sp>
      <p:sp>
        <p:nvSpPr>
          <p:cNvPr id="140" name="Shape 140"/>
          <p:cNvSpPr/>
          <p:nvPr/>
        </p:nvSpPr>
        <p:spPr>
          <a:xfrm>
            <a:off x="12718233" y="7451406"/>
            <a:ext cx="13002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ext</a:t>
            </a:r>
          </a:p>
        </p:txBody>
      </p:sp>
      <p:sp>
        <p:nvSpPr>
          <p:cNvPr id="141" name="Shape 141"/>
          <p:cNvSpPr/>
          <p:nvPr/>
        </p:nvSpPr>
        <p:spPr>
          <a:xfrm>
            <a:off x="9334093" y="4320260"/>
            <a:ext cx="1" cy="164576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9334524" y="5335347"/>
            <a:ext cx="71051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10527158" y="5550085"/>
            <a:ext cx="1" cy="164576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10527589" y="6565172"/>
            <a:ext cx="71051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11720222" y="7020518"/>
            <a:ext cx="1" cy="164576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1720653" y="8035606"/>
            <a:ext cx="71051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14099310" y="9085600"/>
            <a:ext cx="43797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security.jar</a:t>
            </a:r>
          </a:p>
        </p:txBody>
      </p:sp>
      <p:sp>
        <p:nvSpPr>
          <p:cNvPr id="148" name="Shape 148"/>
          <p:cNvSpPr/>
          <p:nvPr/>
        </p:nvSpPr>
        <p:spPr>
          <a:xfrm>
            <a:off x="13170613" y="8654712"/>
            <a:ext cx="1" cy="164576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13171044" y="9669800"/>
            <a:ext cx="71051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11291191" y="2075721"/>
            <a:ext cx="1242217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sun.misc.Launcher$ExtClassLoader.class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7"/>
      <p:bldP build="whole" bldLvl="1" animBg="1" rev="0" advAuto="0" spid="140" grpId="11"/>
      <p:bldP build="whole" bldLvl="1" animBg="1" rev="0" advAuto="0" spid="142" grpId="4"/>
      <p:bldP build="whole" bldLvl="1" animBg="1" rev="0" advAuto="0" spid="139" grpId="8"/>
      <p:bldP build="whole" bldLvl="1" animBg="1" rev="0" advAuto="0" spid="149" grpId="13"/>
      <p:bldP build="whole" bldLvl="1" animBg="1" rev="0" advAuto="0" spid="141" grpId="3"/>
      <p:bldP build="whole" bldLvl="1" animBg="1" rev="0" advAuto="0" spid="137" grpId="2"/>
      <p:bldP build="whole" bldLvl="1" animBg="1" rev="0" advAuto="0" spid="148" grpId="12"/>
      <p:bldP build="whole" bldLvl="1" animBg="1" rev="0" advAuto="0" spid="136" grpId="1"/>
      <p:bldP build="whole" bldLvl="1" animBg="1" rev="0" advAuto="0" spid="147" grpId="14"/>
      <p:bldP build="whole" bldLvl="1" animBg="1" rev="0" advAuto="0" spid="150" grpId="15"/>
      <p:bldP build="whole" bldLvl="1" animBg="1" rev="0" advAuto="0" spid="145" grpId="9"/>
      <p:bldP build="whole" bldLvl="1" animBg="1" rev="0" advAuto="0" spid="146" grpId="10"/>
      <p:bldP build="whole" bldLvl="1" animBg="1" rev="0" advAuto="0" spid="143" grpId="6"/>
      <p:bldP build="whole" bldLvl="1" animBg="1" rev="0" advAuto="0" spid="138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98477" y="602645"/>
            <a:ext cx="110677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Application class loader</a:t>
            </a:r>
          </a:p>
        </p:txBody>
      </p:sp>
      <p:sp>
        <p:nvSpPr>
          <p:cNvPr id="153" name="Shape 153"/>
          <p:cNvSpPr/>
          <p:nvPr/>
        </p:nvSpPr>
        <p:spPr>
          <a:xfrm>
            <a:off x="8234979" y="3210983"/>
            <a:ext cx="70874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Bootstrap Class Loader</a:t>
            </a:r>
          </a:p>
        </p:txBody>
      </p:sp>
      <p:sp>
        <p:nvSpPr>
          <p:cNvPr id="154" name="Shape 154"/>
          <p:cNvSpPr/>
          <p:nvPr/>
        </p:nvSpPr>
        <p:spPr>
          <a:xfrm>
            <a:off x="8234979" y="6297231"/>
            <a:ext cx="70874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Extension Class Loader</a:t>
            </a:r>
          </a:p>
        </p:txBody>
      </p:sp>
      <p:sp>
        <p:nvSpPr>
          <p:cNvPr id="155" name="Shape 155"/>
          <p:cNvSpPr/>
          <p:nvPr/>
        </p:nvSpPr>
        <p:spPr>
          <a:xfrm>
            <a:off x="8584748" y="9383479"/>
            <a:ext cx="75642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 Class Loader</a:t>
            </a:r>
          </a:p>
        </p:txBody>
      </p:sp>
      <p:sp>
        <p:nvSpPr>
          <p:cNvPr id="156" name="Shape 156"/>
          <p:cNvSpPr/>
          <p:nvPr/>
        </p:nvSpPr>
        <p:spPr>
          <a:xfrm flipV="1">
            <a:off x="11736374" y="4354350"/>
            <a:ext cx="1" cy="168851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7" name="Shape 157"/>
          <p:cNvSpPr/>
          <p:nvPr/>
        </p:nvSpPr>
        <p:spPr>
          <a:xfrm flipV="1">
            <a:off x="11778710" y="7440598"/>
            <a:ext cx="1" cy="16885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5374631" y="11560017"/>
            <a:ext cx="1484452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sun.misc.Launcher$ApplicationClassLoader.class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6"/>
      <p:bldP build="whole" bldLvl="1" animBg="1" rev="0" advAuto="0" spid="153" grpId="2"/>
      <p:bldP build="whole" bldLvl="1" animBg="1" rev="0" advAuto="0" spid="158" grpId="7"/>
      <p:bldP build="whole" bldLvl="1" animBg="1" rev="0" advAuto="0" spid="152" grpId="1"/>
      <p:bldP build="whole" bldLvl="1" animBg="1" rev="0" advAuto="0" spid="154" grpId="3"/>
      <p:bldP build="whole" bldLvl="1" animBg="1" rev="0" advAuto="0" spid="155" grpId="5"/>
      <p:bldP build="whole" bldLvl="1" animBg="1" rev="0" advAuto="0" spid="156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