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16807" y="585409"/>
            <a:ext cx="71155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Virtual Machine</a:t>
            </a:r>
          </a:p>
        </p:txBody>
      </p:sp>
      <p:sp>
        <p:nvSpPr>
          <p:cNvPr id="120" name="Shape 120"/>
          <p:cNvSpPr/>
          <p:nvPr/>
        </p:nvSpPr>
        <p:spPr>
          <a:xfrm>
            <a:off x="6331857" y="4260115"/>
            <a:ext cx="5081169" cy="7433497"/>
          </a:xfrm>
          <a:prstGeom prst="roundRect">
            <a:avLst>
              <a:gd name="adj" fmla="val 497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REAL</a:t>
            </a:r>
          </a:p>
        </p:txBody>
      </p:sp>
      <p:sp>
        <p:nvSpPr>
          <p:cNvPr id="121" name="Shape 121"/>
          <p:cNvSpPr/>
          <p:nvPr/>
        </p:nvSpPr>
        <p:spPr>
          <a:xfrm>
            <a:off x="6458857" y="4468434"/>
            <a:ext cx="1786316" cy="7016859"/>
          </a:xfrm>
          <a:prstGeom prst="roundRect">
            <a:avLst>
              <a:gd name="adj" fmla="val 10664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Virtual</a:t>
            </a:r>
          </a:p>
        </p:txBody>
      </p:sp>
      <p:sp>
        <p:nvSpPr>
          <p:cNvPr id="122" name="Shape 122"/>
          <p:cNvSpPr/>
          <p:nvPr/>
        </p:nvSpPr>
        <p:spPr>
          <a:xfrm>
            <a:off x="13411307" y="4616493"/>
            <a:ext cx="50811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Hardware Based</a:t>
            </a:r>
          </a:p>
        </p:txBody>
      </p:sp>
      <p:sp>
        <p:nvSpPr>
          <p:cNvPr id="123" name="Shape 123"/>
          <p:cNvSpPr/>
          <p:nvPr/>
        </p:nvSpPr>
        <p:spPr>
          <a:xfrm>
            <a:off x="13455308" y="6899901"/>
            <a:ext cx="554609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Based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  <p:bldP build="whole" bldLvl="1" animBg="1" rev="0" advAuto="0" spid="123" grpId="5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884651" y="492729"/>
            <a:ext cx="77556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Hardware Based</a:t>
            </a:r>
          </a:p>
        </p:txBody>
      </p:sp>
      <p:sp>
        <p:nvSpPr>
          <p:cNvPr id="126" name="Shape 126"/>
          <p:cNvSpPr/>
          <p:nvPr/>
        </p:nvSpPr>
        <p:spPr>
          <a:xfrm>
            <a:off x="6240441" y="3643292"/>
            <a:ext cx="11074613" cy="741170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220100" y="4615356"/>
            <a:ext cx="2330275" cy="2119388"/>
          </a:xfrm>
          <a:prstGeom prst="roundRect">
            <a:avLst>
              <a:gd name="adj" fmla="val 898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0612610" y="4615356"/>
            <a:ext cx="2330275" cy="2119388"/>
          </a:xfrm>
          <a:prstGeom prst="roundRect">
            <a:avLst>
              <a:gd name="adj" fmla="val 89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4553091" y="4615356"/>
            <a:ext cx="2330275" cy="2119388"/>
          </a:xfrm>
          <a:prstGeom prst="roundRect">
            <a:avLst>
              <a:gd name="adj" fmla="val 8988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7464387" y="7808095"/>
            <a:ext cx="2330275" cy="2119388"/>
          </a:xfrm>
          <a:prstGeom prst="roundRect">
            <a:avLst>
              <a:gd name="adj" fmla="val 8988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0612610" y="7808095"/>
            <a:ext cx="2330275" cy="2119388"/>
          </a:xfrm>
          <a:prstGeom prst="roundRect">
            <a:avLst>
              <a:gd name="adj" fmla="val 8988"/>
            </a:avLst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4328768" y="7808095"/>
            <a:ext cx="2330275" cy="2119388"/>
          </a:xfrm>
          <a:prstGeom prst="roundRect">
            <a:avLst>
              <a:gd name="adj" fmla="val 8988"/>
            </a:avLst>
          </a:prstGeom>
          <a:solidFill>
            <a:schemeClr val="accent6">
              <a:hueOff val="-149856"/>
              <a:satOff val="25950"/>
              <a:lumOff val="-24779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8382928" y="5553597"/>
            <a:ext cx="25729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VMWare</a:t>
            </a:r>
          </a:p>
        </p:txBody>
      </p:sp>
      <p:sp>
        <p:nvSpPr>
          <p:cNvPr id="134" name="Shape 134"/>
          <p:cNvSpPr/>
          <p:nvPr/>
        </p:nvSpPr>
        <p:spPr>
          <a:xfrm>
            <a:off x="18382929" y="8110756"/>
            <a:ext cx="5324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Cloud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0"/>
      <p:bldP build="whole" bldLvl="1" animBg="1" rev="0" advAuto="0" spid="125" grpId="1"/>
      <p:bldP build="whole" bldLvl="1" animBg="1" rev="0" advAuto="0" spid="131" grpId="7"/>
      <p:bldP build="whole" bldLvl="1" animBg="1" rev="0" advAuto="0" spid="127" grpId="3"/>
      <p:bldP build="whole" bldLvl="1" animBg="1" rev="0" advAuto="0" spid="126" grpId="2"/>
      <p:bldP build="whole" bldLvl="1" animBg="1" rev="0" advAuto="0" spid="133" grpId="9"/>
      <p:bldP build="whole" bldLvl="1" animBg="1" rev="0" advAuto="0" spid="130" grpId="6"/>
      <p:bldP build="whole" bldLvl="1" animBg="1" rev="0" advAuto="0" spid="128" grpId="4"/>
      <p:bldP build="whole" bldLvl="1" animBg="1" rev="0" advAuto="0" spid="129" grpId="5"/>
      <p:bldP build="whole" bldLvl="1" animBg="1" rev="0" advAuto="0" spid="132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27019" y="492729"/>
            <a:ext cx="8470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Application Based</a:t>
            </a:r>
          </a:p>
        </p:txBody>
      </p:sp>
      <p:sp>
        <p:nvSpPr>
          <p:cNvPr id="137" name="Shape 137"/>
          <p:cNvSpPr/>
          <p:nvPr/>
        </p:nvSpPr>
        <p:spPr>
          <a:xfrm>
            <a:off x="7526921" y="4569907"/>
            <a:ext cx="5497660" cy="469719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38" name="Shape 138"/>
          <p:cNvSpPr/>
          <p:nvPr/>
        </p:nvSpPr>
        <p:spPr>
          <a:xfrm>
            <a:off x="13082754" y="6142589"/>
            <a:ext cx="302884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439908" y="6142589"/>
            <a:ext cx="3028839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3146659" y="4448896"/>
            <a:ext cx="26337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15021407" y="4448896"/>
            <a:ext cx="21331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42" name="Shape 142"/>
          <p:cNvSpPr/>
          <p:nvPr/>
        </p:nvSpPr>
        <p:spPr>
          <a:xfrm>
            <a:off x="19394379" y="5321750"/>
            <a:ext cx="18425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JVM</a:t>
            </a:r>
          </a:p>
        </p:txBody>
      </p:sp>
      <p:sp>
        <p:nvSpPr>
          <p:cNvPr id="143" name="Shape 143"/>
          <p:cNvSpPr/>
          <p:nvPr/>
        </p:nvSpPr>
        <p:spPr>
          <a:xfrm>
            <a:off x="19393934" y="7346859"/>
            <a:ext cx="18434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CLR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8" grpId="5"/>
      <p:bldP build="whole" bldLvl="1" animBg="1" rev="0" advAuto="0" spid="139" grpId="4"/>
      <p:bldP build="whole" bldLvl="1" animBg="1" rev="0" advAuto="0" spid="137" grpId="2"/>
      <p:bldP build="whole" bldLvl="1" animBg="1" rev="0" advAuto="0" spid="142" grpId="7"/>
      <p:bldP build="whole" bldLvl="1" animBg="1" rev="0" advAuto="0" spid="143" grpId="8"/>
      <p:bldP build="whole" bldLvl="1" animBg="1" rev="0" advAuto="0" spid="141" grpId="6"/>
      <p:bldP build="whole" bldLvl="1" animBg="1" rev="0" advAuto="0" spid="1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